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xml" ContentType="application/vnd.openxmlformats-officedocument.presentationml.tags+xml"/>
  <Override PartName="/ppt/notesSlides/notesSlide23.xml" ContentType="application/vnd.openxmlformats-officedocument.presentationml.notesSlide+xml"/>
  <Override PartName="/ppt/tags/tag2.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3.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4.xml" ContentType="application/vnd.openxmlformats-officedocument.presentationml.tags+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tags/tag5.xml" ContentType="application/vnd.openxmlformats-officedocument.presentationml.tags+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9" r:id="rId2"/>
  </p:sldMasterIdLst>
  <p:notesMasterIdLst>
    <p:notesMasterId r:id="rId73"/>
  </p:notesMasterIdLst>
  <p:sldIdLst>
    <p:sldId id="256" r:id="rId3"/>
    <p:sldId id="328" r:id="rId4"/>
    <p:sldId id="327" r:id="rId5"/>
    <p:sldId id="257" r:id="rId6"/>
    <p:sldId id="259" r:id="rId7"/>
    <p:sldId id="258" r:id="rId8"/>
    <p:sldId id="261" r:id="rId9"/>
    <p:sldId id="262" r:id="rId10"/>
    <p:sldId id="308" r:id="rId11"/>
    <p:sldId id="309" r:id="rId12"/>
    <p:sldId id="263" r:id="rId13"/>
    <p:sldId id="264" r:id="rId14"/>
    <p:sldId id="310" r:id="rId15"/>
    <p:sldId id="311" r:id="rId16"/>
    <p:sldId id="312" r:id="rId17"/>
    <p:sldId id="313" r:id="rId18"/>
    <p:sldId id="314" r:id="rId19"/>
    <p:sldId id="315" r:id="rId20"/>
    <p:sldId id="316" r:id="rId21"/>
    <p:sldId id="317" r:id="rId22"/>
    <p:sldId id="318" r:id="rId23"/>
    <p:sldId id="326" r:id="rId24"/>
    <p:sldId id="265" r:id="rId25"/>
    <p:sldId id="266" r:id="rId26"/>
    <p:sldId id="267" r:id="rId27"/>
    <p:sldId id="268" r:id="rId28"/>
    <p:sldId id="269" r:id="rId29"/>
    <p:sldId id="270" r:id="rId30"/>
    <p:sldId id="272" r:id="rId31"/>
    <p:sldId id="271" r:id="rId32"/>
    <p:sldId id="273" r:id="rId33"/>
    <p:sldId id="274" r:id="rId34"/>
    <p:sldId id="275" r:id="rId35"/>
    <p:sldId id="277" r:id="rId36"/>
    <p:sldId id="278" r:id="rId37"/>
    <p:sldId id="279" r:id="rId38"/>
    <p:sldId id="280" r:id="rId39"/>
    <p:sldId id="321" r:id="rId40"/>
    <p:sldId id="322" r:id="rId41"/>
    <p:sldId id="281" r:id="rId42"/>
    <p:sldId id="282" r:id="rId43"/>
    <p:sldId id="283" r:id="rId44"/>
    <p:sldId id="284" r:id="rId45"/>
    <p:sldId id="285" r:id="rId46"/>
    <p:sldId id="286" r:id="rId47"/>
    <p:sldId id="287" r:id="rId48"/>
    <p:sldId id="319" r:id="rId49"/>
    <p:sldId id="324" r:id="rId50"/>
    <p:sldId id="323" r:id="rId51"/>
    <p:sldId id="325" r:id="rId52"/>
    <p:sldId id="288" r:id="rId53"/>
    <p:sldId id="289" r:id="rId54"/>
    <p:sldId id="290" r:id="rId55"/>
    <p:sldId id="291" r:id="rId56"/>
    <p:sldId id="292" r:id="rId57"/>
    <p:sldId id="293" r:id="rId58"/>
    <p:sldId id="294" r:id="rId59"/>
    <p:sldId id="295" r:id="rId60"/>
    <p:sldId id="296" r:id="rId61"/>
    <p:sldId id="297" r:id="rId62"/>
    <p:sldId id="298" r:id="rId63"/>
    <p:sldId id="305" r:id="rId64"/>
    <p:sldId id="306" r:id="rId65"/>
    <p:sldId id="307" r:id="rId66"/>
    <p:sldId id="299" r:id="rId67"/>
    <p:sldId id="300" r:id="rId68"/>
    <p:sldId id="301" r:id="rId69"/>
    <p:sldId id="302" r:id="rId70"/>
    <p:sldId id="303" r:id="rId71"/>
    <p:sldId id="304" r:id="rId72"/>
  </p:sldIdLst>
  <p:sldSz cx="9144000" cy="5143500" type="screen16x9"/>
  <p:notesSz cx="6858000" cy="9144000"/>
  <p:embeddedFontLst>
    <p:embeddedFont>
      <p:font typeface="Helvetica Neue" panose="02000503000000020004" pitchFamily="2"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2D200454-40CA-4A62-9FC3-DE9A4176ACB9}">
      <p15:notes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8" roundtripDataSignature="AMtx7mi5+rAZAvbKBPJyPwDRfctoGrKmQ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DEBA00"/>
    <a:srgbClr val="F6D2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654"/>
    <p:restoredTop sz="79219"/>
  </p:normalViewPr>
  <p:slideViewPr>
    <p:cSldViewPr snapToGrid="0">
      <p:cViewPr varScale="1">
        <p:scale>
          <a:sx n="169" d="100"/>
          <a:sy n="169" d="100"/>
        </p:scale>
        <p:origin x="208" y="320"/>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127" d="100"/>
          <a:sy n="127" d="100"/>
        </p:scale>
        <p:origin x="2696" y="20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font" Target="fonts/font4.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notesMaster" Target="notesMasters/notesMaster1.xml"/><Relationship Id="rId78" Type="http://customschemas.google.com/relationships/presentationmetadata" Target="meta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3.fntdata"/><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4" name="Google Shape;174;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Welcome, (intro </a:t>
            </a:r>
            <a:r>
              <a:rPr lang="en-US" sz="2200" dirty="0" err="1">
                <a:latin typeface="Helvetica Neue"/>
                <a:ea typeface="Helvetica Neue"/>
                <a:cs typeface="Helvetica Neue"/>
                <a:sym typeface="Helvetica Neue"/>
              </a:rPr>
              <a:t>abt</a:t>
            </a:r>
            <a:r>
              <a:rPr lang="en-US" sz="2200" dirty="0">
                <a:latin typeface="Helvetica Neue"/>
                <a:ea typeface="Helvetica Neue"/>
                <a:cs typeface="Helvetica Neue"/>
                <a:sym typeface="Helvetica Neue"/>
              </a:rPr>
              <a:t> </a:t>
            </a:r>
            <a:r>
              <a:rPr lang="en-US" sz="2200" dirty="0" err="1">
                <a:latin typeface="Helvetica Neue"/>
                <a:ea typeface="Helvetica Neue"/>
                <a:cs typeface="Helvetica Neue"/>
                <a:sym typeface="Helvetica Neue"/>
              </a:rPr>
              <a:t>urself</a:t>
            </a:r>
            <a:r>
              <a:rPr lang="en-US" sz="2200" dirty="0">
                <a:latin typeface="Helvetica Neue"/>
                <a:ea typeface="Helvetica Neue"/>
                <a:cs typeface="Helvetica Neue"/>
                <a:sym typeface="Helvetica Neue"/>
              </a:rPr>
              <a:t>), I will be teaching lecture 2 today, which will be about 3 forms machine learning: supervised, unsupervised, and reinforcement learning, and some specifics about supervised learning, we will talk about generative AI in the next day. If the last sentence didn’t really make sense, do not worry, as I will elaborate more on it. (QUESTION) How many people have previously learned about ai or ml models? So, this is probably everyone's first time learning about the different ai and ml models, so what is a ml model?</a:t>
            </a: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1" name="Google Shape;221;p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200" dirty="0">
                <a:latin typeface="Calibri"/>
                <a:cs typeface="Calibri"/>
                <a:sym typeface="Calibri"/>
              </a:rPr>
              <a:t>(lead in from last slide) order the books by subject. For instance, we could have a group for each genre or subject. If we think about it, you were never given explicit instructions on how to order them or what to do, you just got the books and saw categories you could create from the books. Unsupervised learning is basically the same thing, you give the model some data, and it starts grouping without any instructions or labels. Before we move on, as a side not, remember that because the model doesn’t have labels, it groups, but it cannot generate labels for these groups either, and normally they are stored as 0, 1, 2 … for the different groups, and if you run the same model, group 0 could be a different category.</a:t>
            </a:r>
          </a:p>
          <a:p>
            <a:pPr marL="0" lvl="0" indent="0" algn="l" rtl="0">
              <a:lnSpc>
                <a:spcPct val="100000"/>
              </a:lnSpc>
              <a:spcBef>
                <a:spcPts val="0"/>
              </a:spcBef>
              <a:spcAft>
                <a:spcPts val="0"/>
              </a:spcAft>
              <a:buSzPts val="1400"/>
              <a:buNone/>
            </a:pPr>
            <a:r>
              <a:rPr lang="en-US" sz="1200" dirty="0">
                <a:latin typeface="Calibri"/>
                <a:cs typeface="Calibri"/>
                <a:sym typeface="Calibri"/>
              </a:rPr>
              <a:t>Now lets talk about the last type of learning… (lead in to next slide)</a:t>
            </a:r>
          </a:p>
        </p:txBody>
      </p:sp>
    </p:spTree>
    <p:extLst>
      <p:ext uri="{BB962C8B-B14F-4D97-AF65-F5344CB8AC3E}">
        <p14:creationId xmlns:p14="http://schemas.microsoft.com/office/powerpoint/2010/main" val="19045190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17999"/>
              </a:lnSpc>
              <a:spcBef>
                <a:spcPts val="0"/>
              </a:spcBef>
              <a:spcAft>
                <a:spcPts val="0"/>
              </a:spcAft>
              <a:buClr>
                <a:srgbClr val="000000"/>
              </a:buClr>
              <a:buSzPts val="1400"/>
              <a:buFont typeface="Arial"/>
              <a:buNone/>
              <a:tabLst/>
              <a:defRPr/>
            </a:pPr>
            <a:r>
              <a:rPr lang="en-US" sz="1100" dirty="0">
                <a:latin typeface="Calibri"/>
                <a:cs typeface="Calibri"/>
                <a:sym typeface="Calibri"/>
              </a:rPr>
              <a:t>(lead in from last slide) </a:t>
            </a:r>
            <a:r>
              <a:rPr lang="en-US" dirty="0"/>
              <a:t>reinforcement learning! Reinforcement learning can be thought of as… (lead in to next slide)</a:t>
            </a:r>
            <a:endParaRPr dirty="0"/>
          </a:p>
        </p:txBody>
      </p:sp>
      <p:sp>
        <p:nvSpPr>
          <p:cNvPr id="229" name="Google Shape;22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5" name="Google Shape;235;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dirty="0">
                <a:latin typeface="Calibri"/>
                <a:cs typeface="Calibri"/>
                <a:sym typeface="Calibri"/>
              </a:rPr>
              <a:t>(lead in from last slide) </a:t>
            </a:r>
            <a:r>
              <a:rPr lang="en" sz="1200" dirty="0">
                <a:latin typeface="Calibri"/>
                <a:ea typeface="Calibri"/>
                <a:cs typeface="Calibri"/>
                <a:sym typeface="Calibri"/>
              </a:rPr>
              <a:t>training a pet or raising a kid. The basic principle behind it is to give the model (known as the agent) a reward or punishment whenever it does something, and the model will learn by trying to maximize the reward it can attain from you. An example more easily understood is training for things such as automated robots or for models to play games. For another example of how it learns, picture a dog (click as you say this)</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5" name="Google Shape;235;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sz="1200" dirty="0">
                <a:latin typeface="Calibri"/>
                <a:ea typeface="Calibri"/>
                <a:cs typeface="Calibri"/>
                <a:sym typeface="Calibri"/>
              </a:rPr>
              <a:t>The dog has 3 main actions it can take… (lead in to next slide)</a:t>
            </a:r>
            <a:endParaRPr dirty="0"/>
          </a:p>
        </p:txBody>
      </p:sp>
    </p:spTree>
    <p:extLst>
      <p:ext uri="{BB962C8B-B14F-4D97-AF65-F5344CB8AC3E}">
        <p14:creationId xmlns:p14="http://schemas.microsoft.com/office/powerpoint/2010/main" val="12299476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5" name="Google Shape;235;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200" dirty="0">
                <a:latin typeface="Calibri"/>
                <a:ea typeface="Calibri"/>
                <a:cs typeface="Calibri"/>
                <a:sym typeface="Calibri"/>
              </a:rPr>
              <a:t>(lead in from last slide) this being running, sitting, or laying down. Now to get the dog to do something, we can say that (CLICK HERE) you and the tennis ball cause an action for the dog.</a:t>
            </a:r>
            <a:endParaRPr lang="en-US" sz="1200" dirty="0"/>
          </a:p>
        </p:txBody>
      </p:sp>
    </p:spTree>
    <p:extLst>
      <p:ext uri="{BB962C8B-B14F-4D97-AF65-F5344CB8AC3E}">
        <p14:creationId xmlns:p14="http://schemas.microsoft.com/office/powerpoint/2010/main" val="42684370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5" name="Google Shape;235;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200" dirty="0">
                <a:latin typeface="Calibri"/>
                <a:ea typeface="Calibri"/>
                <a:cs typeface="Calibri"/>
                <a:sym typeface="Calibri"/>
              </a:rPr>
              <a:t>you and the tennis ball cause an action for the dog. So lets say you throw the ball (CLICK)</a:t>
            </a:r>
            <a:endParaRPr dirty="0"/>
          </a:p>
        </p:txBody>
      </p:sp>
    </p:spTree>
    <p:extLst>
      <p:ext uri="{BB962C8B-B14F-4D97-AF65-F5344CB8AC3E}">
        <p14:creationId xmlns:p14="http://schemas.microsoft.com/office/powerpoint/2010/main" val="14294950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5" name="Google Shape;235;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sz="1200" dirty="0">
                <a:latin typeface="Calibri"/>
                <a:ea typeface="Calibri"/>
                <a:cs typeface="Calibri"/>
                <a:sym typeface="Calibri"/>
              </a:rPr>
              <a:t>What are the possible actions the dog can take? Well it can (CLICK)</a:t>
            </a:r>
            <a:endParaRPr dirty="0"/>
          </a:p>
        </p:txBody>
      </p:sp>
    </p:spTree>
    <p:extLst>
      <p:ext uri="{BB962C8B-B14F-4D97-AF65-F5344CB8AC3E}">
        <p14:creationId xmlns:p14="http://schemas.microsoft.com/office/powerpoint/2010/main" val="4993592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5" name="Google Shape;235;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sz="1200" dirty="0">
                <a:latin typeface="Calibri"/>
                <a:ea typeface="Calibri"/>
                <a:cs typeface="Calibri"/>
                <a:sym typeface="Calibri"/>
              </a:rPr>
              <a:t>Run after the ball, lay down, or just stare at you confused.</a:t>
            </a:r>
          </a:p>
          <a:p>
            <a:pPr marL="0" lvl="0" indent="0" algn="l" rtl="0">
              <a:lnSpc>
                <a:spcPct val="100000"/>
              </a:lnSpc>
              <a:spcBef>
                <a:spcPts val="0"/>
              </a:spcBef>
              <a:spcAft>
                <a:spcPts val="0"/>
              </a:spcAft>
              <a:buSzPts val="1400"/>
              <a:buNone/>
            </a:pPr>
            <a:r>
              <a:rPr lang="en" sz="1200" dirty="0">
                <a:latin typeface="Calibri"/>
                <a:cs typeface="Calibri"/>
                <a:sym typeface="Calibri"/>
              </a:rPr>
              <a:t>(QUESTION) What would we do to get the dog to want to chase after the ball more?</a:t>
            </a:r>
          </a:p>
          <a:p>
            <a:pPr marL="0" lvl="0" indent="0" algn="l" rtl="0">
              <a:lnSpc>
                <a:spcPct val="100000"/>
              </a:lnSpc>
              <a:spcBef>
                <a:spcPts val="0"/>
              </a:spcBef>
              <a:spcAft>
                <a:spcPts val="0"/>
              </a:spcAft>
              <a:buSzPts val="1400"/>
              <a:buNone/>
            </a:pPr>
            <a:r>
              <a:rPr lang="en" sz="1200" dirty="0">
                <a:latin typeface="Calibri"/>
                <a:cs typeface="Calibri"/>
                <a:sym typeface="Calibri"/>
              </a:rPr>
              <a:t>(ANSWER) Well we want to reward it (click)</a:t>
            </a:r>
            <a:endParaRPr dirty="0"/>
          </a:p>
        </p:txBody>
      </p:sp>
    </p:spTree>
    <p:extLst>
      <p:ext uri="{BB962C8B-B14F-4D97-AF65-F5344CB8AC3E}">
        <p14:creationId xmlns:p14="http://schemas.microsoft.com/office/powerpoint/2010/main" val="9124992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5" name="Google Shape;235;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As we reward the dog when it runs, we also want to punish the dog that laid down or sat there. Obviously as we don’t want to domestically abuse the dog, we just say no to the dog, or just down give it treats. Now over time, because the dog wants to maximize the reward it can get, getting more treats, it will slowly learn to… (lead in to next slide)</a:t>
            </a:r>
            <a:endParaRPr dirty="0"/>
          </a:p>
        </p:txBody>
      </p:sp>
    </p:spTree>
    <p:extLst>
      <p:ext uri="{BB962C8B-B14F-4D97-AF65-F5344CB8AC3E}">
        <p14:creationId xmlns:p14="http://schemas.microsoft.com/office/powerpoint/2010/main" val="3219756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5" name="Google Shape;235;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200" dirty="0">
                <a:latin typeface="Calibri"/>
                <a:ea typeface="Calibri"/>
                <a:cs typeface="Calibri"/>
                <a:sym typeface="Calibri"/>
              </a:rPr>
              <a:t>(lead in from last slide ) C</a:t>
            </a:r>
            <a:r>
              <a:rPr lang="en" sz="1200" dirty="0" err="1">
                <a:latin typeface="Calibri"/>
                <a:ea typeface="Calibri"/>
                <a:cs typeface="Calibri"/>
                <a:sym typeface="Calibri"/>
              </a:rPr>
              <a:t>hase</a:t>
            </a:r>
            <a:r>
              <a:rPr lang="en" sz="1200" dirty="0">
                <a:latin typeface="Calibri"/>
                <a:ea typeface="Calibri"/>
                <a:cs typeface="Calibri"/>
                <a:sym typeface="Calibri"/>
              </a:rPr>
              <a:t> after the ball more, and eventually the dog will…(lead in to next slide)</a:t>
            </a:r>
            <a:endParaRPr dirty="0"/>
          </a:p>
        </p:txBody>
      </p:sp>
    </p:spTree>
    <p:extLst>
      <p:ext uri="{BB962C8B-B14F-4D97-AF65-F5344CB8AC3E}">
        <p14:creationId xmlns:p14="http://schemas.microsoft.com/office/powerpoint/2010/main" val="3166653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dirty="0">
                <a:latin typeface="Helvetica Neue"/>
                <a:ea typeface="Helvetica Neue"/>
                <a:cs typeface="Helvetica Neue"/>
                <a:sym typeface="Helvetica Neue"/>
              </a:rPr>
              <a:t>Well overall AI is not magic, nor is it an actual simulated human doing the work. It is just a combination of a bunch of algorithms and mathematical equations, condensed and run to get outputs. It is a way to solve problems that could only be completed by human intelligence, and they way we do this is by mimicking human intelligence using various algorithms and other systems. Machine learning on the other hand is a subset of AI and is now the mainstream way to solve all AI related problems. Machine learning is based on the concepts of having a machine learn over time by changing the equations they work off slightly until the best results are reached. For the purposes of this lecture, we will be using the terms Artificial Intelligence and Machine learning interchangeably. On a side not you can research something called expert systems if you want to learn more about AI that isn’t machine learning. Another term we will be using during this lecture is “model”, and models are basically the machine learning forms but in actual usage. Models also learn based off the idea that there will be a pattern, meaning that models are always wrong, but just find the easiest and simplest pattern they can. (QUESTION) So why do you think that is significant, does anyone have any guesses? (ANSWER) Well one of the main implications of this is that we can more easily generalize the models, but also that means we must test multiple different models to find which one works the best for our purposes.</a:t>
            </a:r>
            <a:endParaRPr lang="en-US" dirty="0"/>
          </a:p>
        </p:txBody>
      </p:sp>
    </p:spTree>
    <p:extLst>
      <p:ext uri="{BB962C8B-B14F-4D97-AF65-F5344CB8AC3E}">
        <p14:creationId xmlns:p14="http://schemas.microsoft.com/office/powerpoint/2010/main" val="11328656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5" name="Google Shape;235;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sz="1200" dirty="0">
                <a:latin typeface="Calibri"/>
                <a:ea typeface="Calibri"/>
                <a:cs typeface="Calibri"/>
                <a:sym typeface="Calibri"/>
              </a:rPr>
              <a:t>(Lead in from last slide) always chase after the ball. Now that we have discussed three, not all, but three forms of machine learning, we will now go into 2 forms of supervised learning (click, lead in)</a:t>
            </a:r>
          </a:p>
        </p:txBody>
      </p:sp>
    </p:spTree>
    <p:extLst>
      <p:ext uri="{BB962C8B-B14F-4D97-AF65-F5344CB8AC3E}">
        <p14:creationId xmlns:p14="http://schemas.microsoft.com/office/powerpoint/2010/main" val="35448163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9" name="Google Shape;189;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200" dirty="0">
                <a:latin typeface="Calibri"/>
                <a:cs typeface="Calibri"/>
                <a:sym typeface="Calibri"/>
              </a:rPr>
              <a:t>So as an overview of machine learning in general, we have this diagram, that shows the three forms we talked about and specific features about them. (QUESTION) Does anyone have any questions about this?</a:t>
            </a:r>
          </a:p>
          <a:p>
            <a:pPr marL="0" lvl="0" indent="0" algn="l" rtl="0">
              <a:lnSpc>
                <a:spcPct val="100000"/>
              </a:lnSpc>
              <a:spcBef>
                <a:spcPts val="0"/>
              </a:spcBef>
              <a:spcAft>
                <a:spcPts val="0"/>
              </a:spcAft>
              <a:buSzPts val="1400"/>
              <a:buNone/>
            </a:pPr>
            <a:r>
              <a:rPr lang="en-US" sz="1200" dirty="0">
                <a:latin typeface="Calibri"/>
                <a:cs typeface="Calibri"/>
                <a:sym typeface="Calibri"/>
              </a:rPr>
              <a:t>So, lets do an activity, I will name some examples and go through the 3 model forms, and I want people to stand up if they think that the model is correct.</a:t>
            </a:r>
          </a:p>
          <a:p>
            <a:pPr marL="0" lvl="0" indent="0" algn="l" rtl="0">
              <a:lnSpc>
                <a:spcPct val="100000"/>
              </a:lnSpc>
              <a:spcBef>
                <a:spcPts val="0"/>
              </a:spcBef>
              <a:spcAft>
                <a:spcPts val="0"/>
              </a:spcAft>
              <a:buSzPts val="1400"/>
              <a:buNone/>
            </a:pPr>
            <a:r>
              <a:rPr lang="en-US" sz="1200" dirty="0">
                <a:latin typeface="Calibri"/>
                <a:cs typeface="Calibri"/>
                <a:sym typeface="Calibri"/>
              </a:rPr>
              <a:t>(QUESTION) What if we want to teach a model how to determine the type of flower based on </a:t>
            </a:r>
            <a:r>
              <a:rPr lang="en-US" sz="1200" b="1" dirty="0">
                <a:latin typeface="Calibri"/>
                <a:cs typeface="Calibri"/>
                <a:sym typeface="Calibri"/>
              </a:rPr>
              <a:t>labeled</a:t>
            </a:r>
            <a:r>
              <a:rPr lang="en-US" sz="1200" dirty="0">
                <a:latin typeface="Calibri"/>
                <a:cs typeface="Calibri"/>
                <a:sym typeface="Calibri"/>
              </a:rPr>
              <a:t> data? (ANSWER) Well this would have to be supervised, as the main giveaway is that its labeled</a:t>
            </a:r>
          </a:p>
          <a:p>
            <a:pPr marL="0" lvl="0" indent="0" algn="l" rtl="0">
              <a:lnSpc>
                <a:spcPct val="100000"/>
              </a:lnSpc>
              <a:spcBef>
                <a:spcPts val="0"/>
              </a:spcBef>
              <a:spcAft>
                <a:spcPts val="0"/>
              </a:spcAft>
              <a:buSzPts val="1400"/>
              <a:buNone/>
            </a:pPr>
            <a:r>
              <a:rPr lang="en-US" sz="1200" dirty="0">
                <a:latin typeface="Calibri"/>
                <a:cs typeface="Calibri"/>
                <a:sym typeface="Calibri"/>
              </a:rPr>
              <a:t>(QUESTION) What if we want a model to learn how to </a:t>
            </a:r>
            <a:r>
              <a:rPr lang="en-US" sz="1200" b="1" dirty="0">
                <a:latin typeface="Calibri"/>
                <a:cs typeface="Calibri"/>
                <a:sym typeface="Calibri"/>
              </a:rPr>
              <a:t>group</a:t>
            </a:r>
            <a:r>
              <a:rPr lang="en-US" sz="1200" dirty="0">
                <a:latin typeface="Calibri"/>
                <a:cs typeface="Calibri"/>
                <a:sym typeface="Calibri"/>
              </a:rPr>
              <a:t> different types wines based on certain datapoints? (ANSWER) Well first notice we want to group, this leads us to figure out that it has to be supervised or unsupervised, but because we don’t specify whether we have labeled data or not, we have to assume we do not and choose unsupervised to be the answer.</a:t>
            </a:r>
          </a:p>
          <a:p>
            <a:pPr marL="0" lvl="0" indent="0" algn="l" rtl="0">
              <a:lnSpc>
                <a:spcPct val="100000"/>
              </a:lnSpc>
              <a:spcBef>
                <a:spcPts val="0"/>
              </a:spcBef>
              <a:spcAft>
                <a:spcPts val="0"/>
              </a:spcAft>
              <a:buSzPts val="1400"/>
              <a:buNone/>
            </a:pPr>
            <a:r>
              <a:rPr lang="en-US" sz="1200" dirty="0">
                <a:latin typeface="Calibri"/>
                <a:cs typeface="Calibri"/>
                <a:sym typeface="Calibri"/>
              </a:rPr>
              <a:t>(QUESTION) What if we want a model to learn to play a game where we want it to learn a pattern that a lower speed tends to correlate lower points and higher speed tends to correlates with higher points? (ANSWER) Although because the trend seems to be </a:t>
            </a:r>
            <a:r>
              <a:rPr lang="en-US" sz="1200" dirty="0" err="1">
                <a:latin typeface="Calibri"/>
                <a:cs typeface="Calibri"/>
                <a:sym typeface="Calibri"/>
              </a:rPr>
              <a:t>linearish</a:t>
            </a:r>
            <a:r>
              <a:rPr lang="en-US" sz="1200" dirty="0">
                <a:latin typeface="Calibri"/>
                <a:cs typeface="Calibri"/>
                <a:sym typeface="Calibri"/>
              </a:rPr>
              <a:t>, lower to lower and higher to higher, we never specified the controls of the game or anything about that, so maybe the way to gain speed is not possible to do with game presses, and it would be much easier for a reinforcement learning algorithm to figure out what to do to maximize reward.</a:t>
            </a:r>
          </a:p>
          <a:p>
            <a:pPr marL="0" lvl="0" indent="0" algn="l" rtl="0">
              <a:lnSpc>
                <a:spcPct val="100000"/>
              </a:lnSpc>
              <a:spcBef>
                <a:spcPts val="0"/>
              </a:spcBef>
              <a:spcAft>
                <a:spcPts val="0"/>
              </a:spcAft>
              <a:buSzPts val="1400"/>
              <a:buNone/>
            </a:pPr>
            <a:endParaRPr lang="en" sz="1200" dirty="0">
              <a:latin typeface="Calibri"/>
              <a:cs typeface="Calibri"/>
              <a:sym typeface="Calibri"/>
            </a:endParaRPr>
          </a:p>
        </p:txBody>
      </p:sp>
    </p:spTree>
    <p:extLst>
      <p:ext uri="{BB962C8B-B14F-4D97-AF65-F5344CB8AC3E}">
        <p14:creationId xmlns:p14="http://schemas.microsoft.com/office/powerpoint/2010/main" val="31929311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9" name="Google Shape;189;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sz="1200" dirty="0">
                <a:latin typeface="Calibri"/>
                <a:ea typeface="Calibri"/>
                <a:cs typeface="Calibri"/>
                <a:sym typeface="Calibri"/>
              </a:rPr>
              <a:t>(lead in from last slide) as it is one of the most common machine learning algorithms used. (ASK FOR QUESTIONS ABOUT PREVIOUS 3 ALGO’S HERE) (AFTER) </a:t>
            </a:r>
            <a:r>
              <a:rPr lang="en" sz="1200" b="1" dirty="0">
                <a:latin typeface="Calibri"/>
                <a:ea typeface="Calibri"/>
                <a:cs typeface="Calibri"/>
                <a:sym typeface="Calibri"/>
              </a:rPr>
              <a:t>So supervised learning is based on input output, and we still start off by talked about…</a:t>
            </a:r>
            <a:endParaRPr lang="en" sz="1200" b="1" dirty="0">
              <a:latin typeface="Calibri"/>
              <a:cs typeface="Calibri"/>
              <a:sym typeface="Calibri"/>
            </a:endParaRPr>
          </a:p>
          <a:p>
            <a:pPr marL="0" lvl="0" indent="0" algn="l" rtl="0">
              <a:lnSpc>
                <a:spcPct val="100000"/>
              </a:lnSpc>
              <a:spcBef>
                <a:spcPts val="0"/>
              </a:spcBef>
              <a:spcAft>
                <a:spcPts val="0"/>
              </a:spcAft>
              <a:buSzPts val="1400"/>
              <a:buNone/>
            </a:pPr>
            <a:r>
              <a:rPr lang="en" sz="1200" dirty="0">
                <a:latin typeface="Calibri"/>
                <a:cs typeface="Calibri"/>
                <a:sym typeface="Calibri"/>
              </a:rPr>
              <a:t>Possible questions and answers:</a:t>
            </a:r>
          </a:p>
          <a:p>
            <a:pPr marL="0" lvl="0" indent="0" algn="l" rtl="0">
              <a:lnSpc>
                <a:spcPct val="100000"/>
              </a:lnSpc>
              <a:spcBef>
                <a:spcPts val="0"/>
              </a:spcBef>
              <a:spcAft>
                <a:spcPts val="0"/>
              </a:spcAft>
              <a:buSzPts val="1400"/>
              <a:buNone/>
            </a:pPr>
            <a:r>
              <a:rPr lang="en" sz="1200" dirty="0">
                <a:latin typeface="Calibri"/>
                <a:cs typeface="Calibri"/>
                <a:sym typeface="Calibri"/>
              </a:rPr>
              <a:t>How many main types of machine learning are there : 4, supervised, semi-supervised, unsupervised, reinforcement</a:t>
            </a:r>
          </a:p>
          <a:p>
            <a:pPr marL="0" lvl="0" indent="0" algn="l" rtl="0">
              <a:lnSpc>
                <a:spcPct val="100000"/>
              </a:lnSpc>
              <a:spcBef>
                <a:spcPts val="0"/>
              </a:spcBef>
              <a:spcAft>
                <a:spcPts val="0"/>
              </a:spcAft>
              <a:buSzPts val="1400"/>
              <a:buNone/>
            </a:pPr>
            <a:r>
              <a:rPr lang="en" sz="1200" dirty="0">
                <a:latin typeface="Calibri"/>
                <a:cs typeface="Calibri"/>
                <a:sym typeface="Calibri"/>
              </a:rPr>
              <a:t>How does a machine learning model learn : say not enough time for this, but basically there are ways we can tell the model how wrong it is (cost function, don’t need to say explicitly), and the model also has ways to adjust itself to get better over time.</a:t>
            </a:r>
          </a:p>
          <a:p>
            <a:pPr marL="0" lvl="0" indent="0" algn="l" rtl="0">
              <a:lnSpc>
                <a:spcPct val="100000"/>
              </a:lnSpc>
              <a:spcBef>
                <a:spcPts val="0"/>
              </a:spcBef>
              <a:spcAft>
                <a:spcPts val="0"/>
              </a:spcAft>
              <a:buSzPts val="1400"/>
              <a:buNone/>
            </a:pPr>
            <a:r>
              <a:rPr lang="en" sz="1200" dirty="0">
                <a:latin typeface="Calibri"/>
                <a:cs typeface="Calibri"/>
                <a:sym typeface="Calibri"/>
              </a:rPr>
              <a:t>What can you do with unsupervised learning- : clustering is one of the things you can do, we will explain k means in future lessons</a:t>
            </a:r>
          </a:p>
          <a:p>
            <a:pPr marL="0" lvl="0" indent="0" algn="l" rtl="0">
              <a:lnSpc>
                <a:spcPct val="100000"/>
              </a:lnSpc>
              <a:spcBef>
                <a:spcPts val="0"/>
              </a:spcBef>
              <a:spcAft>
                <a:spcPts val="0"/>
              </a:spcAft>
              <a:buSzPts val="1400"/>
              <a:buNone/>
            </a:pPr>
            <a:r>
              <a:rPr lang="en-US" sz="1200" dirty="0">
                <a:latin typeface="Calibri"/>
                <a:cs typeface="Calibri"/>
                <a:sym typeface="Calibri"/>
              </a:rPr>
              <a:t>-a</a:t>
            </a:r>
            <a:r>
              <a:rPr lang="en" sz="1200" dirty="0" err="1">
                <a:latin typeface="Calibri"/>
                <a:cs typeface="Calibri"/>
                <a:sym typeface="Calibri"/>
              </a:rPr>
              <a:t>nd</a:t>
            </a:r>
            <a:r>
              <a:rPr lang="en" sz="1200" dirty="0">
                <a:latin typeface="Calibri"/>
                <a:cs typeface="Calibri"/>
                <a:sym typeface="Calibri"/>
              </a:rPr>
              <a:t> reinforcement learning : image processing and video game players are some examples people might be more familiar with.</a:t>
            </a:r>
          </a:p>
          <a:p>
            <a:pPr marL="0" lvl="0" indent="0" algn="l" rtl="0">
              <a:lnSpc>
                <a:spcPct val="100000"/>
              </a:lnSpc>
              <a:spcBef>
                <a:spcPts val="0"/>
              </a:spcBef>
              <a:spcAft>
                <a:spcPts val="0"/>
              </a:spcAft>
              <a:buSzPts val="1400"/>
              <a:buNone/>
            </a:pPr>
            <a:r>
              <a:rPr lang="en" sz="1200" dirty="0">
                <a:latin typeface="Calibri"/>
                <a:cs typeface="Calibri"/>
                <a:sym typeface="Calibri"/>
              </a:rPr>
              <a:t>How can we train these models : we will get into the coding and specifics at the end of the lecture</a:t>
            </a:r>
          </a:p>
          <a:p>
            <a:pPr marL="0" lvl="0" indent="0" algn="l" rtl="0">
              <a:lnSpc>
                <a:spcPct val="100000"/>
              </a:lnSpc>
              <a:spcBef>
                <a:spcPts val="0"/>
              </a:spcBef>
              <a:spcAft>
                <a:spcPts val="0"/>
              </a:spcAft>
              <a:buSzPts val="1400"/>
              <a:buNone/>
            </a:pPr>
            <a:r>
              <a:rPr lang="en" sz="1200" dirty="0">
                <a:latin typeface="Calibri"/>
                <a:cs typeface="Calibri"/>
                <a:sym typeface="Calibri"/>
              </a:rPr>
              <a:t>What is the difference between regression and classification : you will see soon :o</a:t>
            </a:r>
          </a:p>
        </p:txBody>
      </p:sp>
    </p:spTree>
    <p:extLst>
      <p:ext uri="{BB962C8B-B14F-4D97-AF65-F5344CB8AC3E}">
        <p14:creationId xmlns:p14="http://schemas.microsoft.com/office/powerpoint/2010/main" val="24820869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3" name="Google Shape;243;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So first we will talk about regression, and in this case we will explain linear regression. In this case, our goal is to find quality from acidity. So what is linear regression? </a:t>
            </a:r>
            <a:r>
              <a:rPr lang="en-US" sz="2200" dirty="0">
                <a:latin typeface="Helvetica Neue"/>
                <a:ea typeface="Helvetica Neue"/>
                <a:cs typeface="Helvetica Neue"/>
                <a:sym typeface="Helvetica Neue"/>
              </a:rPr>
              <a:t>W</a:t>
            </a:r>
            <a:r>
              <a:rPr lang="en" sz="2200" dirty="0">
                <a:latin typeface="Helvetica Neue"/>
                <a:ea typeface="Helvetica Neue"/>
                <a:cs typeface="Helvetica Neue"/>
                <a:sym typeface="Helvetica Neue"/>
              </a:rPr>
              <a:t>ell, if we look at these points, you probably can roughly estimate a line of best fit (click) that goes through these points. So, we can think of linear regression as drawing the line of best fit through the given set of data points. In this example on our x axis, the horizontal, we have acidity, and on the y axis, the vertical one, we have quality. What our line tells us, is that given an acidity, we can roughly estimate the quality by finding where the point would land, or going straight up from the x position to the point it intersects with the line. </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So lets look at our data points again,</a:t>
            </a:r>
            <a:r>
              <a:rPr lang="en" sz="1100" dirty="0">
                <a:latin typeface="Helvetica Neue"/>
                <a:ea typeface="Helvetica Neue"/>
                <a:cs typeface="Helvetica Neue"/>
                <a:sym typeface="Helvetica Neue"/>
              </a:rPr>
              <a:t> what defines a good line? </a:t>
            </a:r>
            <a:r>
              <a:rPr lang="en-US" sz="1100" dirty="0">
                <a:latin typeface="Helvetica Neue"/>
                <a:ea typeface="Helvetica Neue"/>
                <a:cs typeface="Helvetica Neue"/>
                <a:sym typeface="Helvetica Neue"/>
              </a:rPr>
              <a:t>W</a:t>
            </a:r>
            <a:r>
              <a:rPr lang="en" sz="1100" dirty="0">
                <a:latin typeface="Helvetica Neue"/>
                <a:ea typeface="Helvetica Neue"/>
                <a:cs typeface="Helvetica Neue"/>
                <a:sym typeface="Helvetica Neue"/>
              </a:rPr>
              <a:t>ell, (click) if we see in this example, the red line goes in the opposite direction that the trend seems to move in. (QUESTION) Can we all agree this line is bad for the data?</a:t>
            </a:r>
            <a:endParaRPr dirty="0"/>
          </a:p>
        </p:txBody>
      </p:sp>
      <p:sp>
        <p:nvSpPr>
          <p:cNvPr id="265" name="Google Shape;26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17999"/>
              </a:lnSpc>
              <a:spcBef>
                <a:spcPts val="0"/>
              </a:spcBef>
              <a:spcAft>
                <a:spcPts val="0"/>
              </a:spcAft>
              <a:buClr>
                <a:srgbClr val="000000"/>
              </a:buClr>
              <a:buSzPts val="1400"/>
              <a:buFont typeface="Arial"/>
              <a:buNone/>
              <a:tabLst/>
              <a:defRPr/>
            </a:pPr>
            <a:r>
              <a:rPr lang="en-US" dirty="0"/>
              <a:t>What about this line, it seems to be a little closer, but</a:t>
            </a:r>
            <a:r>
              <a:rPr lang="en-US" sz="1100" dirty="0">
                <a:latin typeface="Helvetica Neue"/>
                <a:ea typeface="Helvetica Neue"/>
                <a:cs typeface="Helvetica Neue"/>
                <a:sym typeface="Helvetica Neue"/>
              </a:rPr>
              <a:t> the yellow line goes in a lightly lower direction then that of the trend. (QUESTION) Can we all agree this line is better for the data, but not perfect?</a:t>
            </a:r>
            <a:endParaRPr lang="en-US" dirty="0"/>
          </a:p>
        </p:txBody>
      </p:sp>
      <p:sp>
        <p:nvSpPr>
          <p:cNvPr id="284" name="Google Shape;284;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3" name="Google Shape;303;p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17999"/>
              </a:lnSpc>
              <a:spcBef>
                <a:spcPts val="0"/>
              </a:spcBef>
              <a:spcAft>
                <a:spcPts val="0"/>
              </a:spcAft>
              <a:buClr>
                <a:srgbClr val="000000"/>
              </a:buClr>
              <a:buSzPts val="1400"/>
              <a:buFont typeface="Arial"/>
              <a:buNone/>
              <a:tabLst/>
              <a:defRPr/>
            </a:pPr>
            <a:r>
              <a:rPr lang="en-US" dirty="0"/>
              <a:t>What about this line, it seems to be a very close to the trend right? Now lets get a little refresher on how lines work,(click twice) the slope is the (click) rotation of the line, and the intercept (click) is how much we move the line up (or down if its negative)</a:t>
            </a:r>
          </a:p>
          <a:p>
            <a:pPr marL="0" lvl="0" indent="0" algn="l" rtl="0">
              <a:lnSpc>
                <a:spcPct val="117999"/>
              </a:lnSpc>
              <a:spcBef>
                <a:spcPts val="0"/>
              </a:spcBef>
              <a:spcAft>
                <a:spcPts val="0"/>
              </a:spcAft>
              <a:buSzPts val="1400"/>
              <a:buNone/>
            </a:pPr>
            <a:r>
              <a:rPr lang="en-US" dirty="0"/>
              <a:t>.</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29" name="Google Shape;329;p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So earlier I asked if we could agree if the line was good or not, and how well it fit the trend right? But in this case, the computer doesn’t have an audience of smart people to tell it how good its line is, so how do you guys think the we can tell a computer how good a model is? (QUESTION) Any ideas? Well we can do something called finding error (click)</a:t>
            </a: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48" name="Google Shape;348;p1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17999"/>
              </a:lnSpc>
              <a:spcBef>
                <a:spcPts val="0"/>
              </a:spcBef>
              <a:spcAft>
                <a:spcPts val="0"/>
              </a:spcAft>
              <a:buClr>
                <a:srgbClr val="000000"/>
              </a:buClr>
              <a:buSzPts val="1400"/>
              <a:buFont typeface="Arial"/>
              <a:buNone/>
              <a:tabLst/>
              <a:defRPr/>
            </a:pPr>
            <a:r>
              <a:rPr lang="en" sz="2200" dirty="0">
                <a:latin typeface="Helvetica Neue"/>
                <a:ea typeface="Helvetica Neue"/>
                <a:cs typeface="Helvetica Neue"/>
                <a:sym typeface="Helvetica Neue"/>
              </a:rPr>
              <a:t>And we can do this by drawing a line from the point directly to the line. </a:t>
            </a:r>
            <a:r>
              <a:rPr lang="en-US" sz="4000" dirty="0">
                <a:effectLst/>
                <a:latin typeface="Helvetica Neue" panose="02000503000000020004" pitchFamily="2" charset="0"/>
              </a:rPr>
              <a:t>Error is how we evaluate the model, we want to lower the “cost” of the model, which is a topic you can google if you want</a:t>
            </a:r>
            <a:r>
              <a:rPr lang="en" sz="2200" dirty="0">
                <a:latin typeface="Helvetica Neue"/>
                <a:ea typeface="Helvetica Neue"/>
                <a:cs typeface="Helvetica Neue"/>
                <a:sym typeface="Helvetica Neue"/>
              </a:rPr>
              <a:t> (click).</a:t>
            </a: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p1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17999"/>
              </a:lnSpc>
              <a:spcBef>
                <a:spcPts val="0"/>
              </a:spcBef>
              <a:spcAft>
                <a:spcPts val="0"/>
              </a:spcAft>
              <a:buClr>
                <a:srgbClr val="000000"/>
              </a:buClr>
              <a:buSzPts val="1400"/>
              <a:buFont typeface="Arial"/>
              <a:buNone/>
              <a:tabLst/>
              <a:defRPr/>
            </a:pPr>
            <a:r>
              <a:rPr lang="en-US" sz="1100" dirty="0">
                <a:latin typeface="Helvetica Neue"/>
                <a:ea typeface="Helvetica Neue"/>
                <a:cs typeface="Helvetica Neue"/>
                <a:sym typeface="Helvetica Neue"/>
              </a:rPr>
              <a:t>So with these lines we can find how bad the line is, and if we (click)</a:t>
            </a:r>
            <a:endParaRPr lang="en-US" dirty="0"/>
          </a:p>
        </p:txBody>
      </p:sp>
      <p:sp>
        <p:nvSpPr>
          <p:cNvPr id="400" name="Google Shape;40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4658053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9" name="Google Shape;189;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200" dirty="0">
                <a:latin typeface="Calibri"/>
                <a:cs typeface="Calibri"/>
                <a:sym typeface="Calibri"/>
              </a:rPr>
              <a:t>So, what are the three forms of machine learning? Well, here is a diagram of all the three forms. You don’t need to note this, as we will explain them in more detail soon.</a:t>
            </a:r>
            <a:endParaRPr lang="en" sz="1200" dirty="0">
              <a:latin typeface="Calibri"/>
              <a:cs typeface="Calibri"/>
              <a:sym typeface="Calibri"/>
            </a:endParaRPr>
          </a:p>
        </p:txBody>
      </p:sp>
    </p:spTree>
    <p:extLst>
      <p:ext uri="{BB962C8B-B14F-4D97-AF65-F5344CB8AC3E}">
        <p14:creationId xmlns:p14="http://schemas.microsoft.com/office/powerpoint/2010/main" val="5153637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Make the line fit the data less, you can see that the lines get longer, and we get more error when we add up all of the lines. Now what if we want the model to know that being far away from a point is very bad, we can do this by (click)</a:t>
            </a:r>
            <a:endParaRPr dirty="0"/>
          </a:p>
        </p:txBody>
      </p:sp>
      <p:sp>
        <p:nvSpPr>
          <p:cNvPr id="374" name="Google Shape;37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p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Squaring the different lines we have. The reason that this works, is because as we can see when we add up all of the squares (click)</a:t>
            </a:r>
            <a:endParaRPr dirty="0"/>
          </a:p>
        </p:txBody>
      </p:sp>
      <p:sp>
        <p:nvSpPr>
          <p:cNvPr id="430" name="Google Shape;430;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6" name="Google Shape;456;p1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The points further away greatly increase the error we get, and the smaller distances barely increase in how much error they add. We call this error (click) Sum of Square Error, which is as the name suggests, the sum of the squared values of the error. So I know that that was a lot to take in at once, so (click)</a:t>
            </a: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p2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Before we move on from linear regression, does anyone have any questions about linear regression?</a:t>
            </a:r>
          </a:p>
          <a:p>
            <a:pPr marL="0" lvl="0" indent="0" algn="l" rtl="0">
              <a:lnSpc>
                <a:spcPct val="117999"/>
              </a:lnSpc>
              <a:spcBef>
                <a:spcPts val="0"/>
              </a:spcBef>
              <a:spcAft>
                <a:spcPts val="0"/>
              </a:spcAft>
              <a:buSzPts val="1400"/>
              <a:buNone/>
            </a:pPr>
            <a:r>
              <a:rPr lang="en-US" dirty="0"/>
              <a:t>Possible Questions:</a:t>
            </a:r>
          </a:p>
          <a:p>
            <a:pPr marL="0" lvl="0" indent="0" algn="l" rtl="0">
              <a:lnSpc>
                <a:spcPct val="117999"/>
              </a:lnSpc>
              <a:spcBef>
                <a:spcPts val="0"/>
              </a:spcBef>
              <a:spcAft>
                <a:spcPts val="0"/>
              </a:spcAft>
              <a:buSzPts val="1400"/>
              <a:buNone/>
            </a:pPr>
            <a:r>
              <a:rPr lang="en-US" dirty="0"/>
              <a:t>Is linear Regression always lines : No, as we will see later, linear regression will not only return straight lines, but they can also be curved and also be in multiple dimensions, but we wont talk about that in this course</a:t>
            </a:r>
          </a:p>
          <a:p>
            <a:pPr marL="0" lvl="0" indent="0" algn="l" rtl="0">
              <a:lnSpc>
                <a:spcPct val="117999"/>
              </a:lnSpc>
              <a:spcBef>
                <a:spcPts val="0"/>
              </a:spcBef>
              <a:spcAft>
                <a:spcPts val="0"/>
              </a:spcAft>
              <a:buSzPts val="1400"/>
              <a:buNone/>
            </a:pPr>
            <a:r>
              <a:rPr lang="en-US" dirty="0"/>
              <a:t>(follow up) How does the model learn to make it curved then : When the model receives the error, it uses a complex algorithm to add to the equation, and eventually it would get more complicated and curve, a good question to google on your own time but unfortunately, we don’t have the time to cover that today.</a:t>
            </a:r>
          </a:p>
          <a:p>
            <a:pPr marL="0" lvl="0" indent="0" algn="l" rtl="0">
              <a:lnSpc>
                <a:spcPct val="117999"/>
              </a:lnSpc>
              <a:spcBef>
                <a:spcPts val="0"/>
              </a:spcBef>
              <a:spcAft>
                <a:spcPts val="0"/>
              </a:spcAft>
              <a:buSzPts val="1400"/>
              <a:buNone/>
            </a:pPr>
            <a:r>
              <a:rPr lang="en-US" dirty="0"/>
              <a:t>What is the best error calculation : There is no best calculation for error, it ultimately comes down to what type of data you have and how complicated you want your line to be</a:t>
            </a:r>
          </a:p>
          <a:p>
            <a:pPr marL="0" lvl="0" indent="0" algn="l" rtl="0">
              <a:lnSpc>
                <a:spcPct val="117999"/>
              </a:lnSpc>
              <a:spcBef>
                <a:spcPts val="0"/>
              </a:spcBef>
              <a:spcAft>
                <a:spcPts val="0"/>
              </a:spcAft>
              <a:buSzPts val="1400"/>
              <a:buNone/>
            </a:pPr>
            <a:endParaRPr dirty="0"/>
          </a:p>
        </p:txBody>
      </p:sp>
      <p:sp>
        <p:nvSpPr>
          <p:cNvPr id="486" name="Google Shape;486;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28" name="Google Shape;528;p2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1" indent="22860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Now, we are turning away from linear regression, to what’s called logistic regression. Although its called logistic regression, it is used for classification and not to find a line of best fit as linear regression did. Remember, classification is finding classes from the data given, and there is a finite amount of outputs, unlike linear regression. Logistic Regression is used to predict (click) classes, and for our example we will be seeing whether or not a wine sample is red or white. A solution is to turn the classes we want to find into a single 0 or 1, representing red and white wine. </a:t>
            </a: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p2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So to start things off, lets first construct our graph (click), and in this case we want to predict whether or not wine is white or red based on the acidity. Now lets add the points (click)</a:t>
            </a:r>
            <a:endParaRPr dirty="0"/>
          </a:p>
        </p:txBody>
      </p:sp>
      <p:sp>
        <p:nvSpPr>
          <p:cNvPr id="538" name="Google Shape;538;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49" name="Google Shape;549;p2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Now if we were to use linear regression as we did in the past, our resulting graph would look something like this. Remember, this isn’t the actual data shown, but its just an example that we made, simplified from the actual dataset that exists. (click)</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75" name="Google Shape;575;p2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If we use a linear regression model, that doesn’t look great. Like, if we get a sample closer to the middle (click), and it tells us 0.5, it doesn't give us much information.  Also, if we </a:t>
            </a: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75" name="Google Shape;575;p2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If we get a value like 2 in this case, we don’t know what to do w</a:t>
            </a:r>
            <a:r>
              <a:rPr lang="en-US" sz="2200" dirty="0">
                <a:latin typeface="Helvetica Neue"/>
                <a:ea typeface="Helvetica Neue"/>
                <a:cs typeface="Helvetica Neue"/>
                <a:sym typeface="Helvetica Neue"/>
              </a:rPr>
              <a:t>it</a:t>
            </a:r>
            <a:r>
              <a:rPr lang="en" sz="2200" dirty="0">
                <a:latin typeface="Helvetica Neue"/>
                <a:ea typeface="Helvetica Neue"/>
                <a:cs typeface="Helvetica Neue"/>
                <a:sym typeface="Helvetica Neue"/>
              </a:rPr>
              <a:t>h it as we defined red as 0 and white as 1, so what is 2? Or if we </a:t>
            </a:r>
            <a:endParaRPr dirty="0"/>
          </a:p>
        </p:txBody>
      </p:sp>
    </p:spTree>
    <p:extLst>
      <p:ext uri="{BB962C8B-B14F-4D97-AF65-F5344CB8AC3E}">
        <p14:creationId xmlns:p14="http://schemas.microsoft.com/office/powerpoint/2010/main" val="19184460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75" name="Google Shape;575;p2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G</a:t>
            </a:r>
            <a:r>
              <a:rPr lang="en" sz="2200" dirty="0">
                <a:latin typeface="Helvetica Neue"/>
                <a:ea typeface="Helvetica Neue"/>
                <a:cs typeface="Helvetica Neue"/>
                <a:sym typeface="Helvetica Neue"/>
              </a:rPr>
              <a:t>et a negative value as well. This also gives us no information, (QUESTION) so what do you think we can do to fix this?</a:t>
            </a:r>
          </a:p>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Well, one solution is to change our line!</a:t>
            </a:r>
            <a:endParaRPr dirty="0"/>
          </a:p>
        </p:txBody>
      </p:sp>
    </p:spTree>
    <p:extLst>
      <p:ext uri="{BB962C8B-B14F-4D97-AF65-F5344CB8AC3E}">
        <p14:creationId xmlns:p14="http://schemas.microsoft.com/office/powerpoint/2010/main" val="550773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The first model we will be talking about is supervised learning, the most common form of machine learning.</a:t>
            </a:r>
            <a:endParaRPr dirty="0"/>
          </a:p>
        </p:txBody>
      </p:sp>
      <p:sp>
        <p:nvSpPr>
          <p:cNvPr id="183" name="Google Shape;18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05" name="Google Shape;605;p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457200" lvl="1"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So instead of drawing a straight line, we can draw a (click) curved line. This is called a logistic function. These are good for categorizing samples, as they start out flat and quickly go up in the middle, the flatten out again.  We no longer have the issue of going past either class, and it even fits the data better as it goes somewhat through all of the points! But, this only works on two categories. What if we have more than one output class?</a:t>
            </a: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38" name="Google Shape;638;p2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For example, say we have a third class, champagne. (QUESTION) What should we do then?</a:t>
            </a:r>
          </a:p>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(ANSWER) One solution is to pair them up. (click)</a:t>
            </a:r>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50" name="Google Shape;650;p2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We make it so we have every possible combination of the categories, in this case its these three, then we use each model to find the highest probability.</a:t>
            </a: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p2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In this example, the first model says the wine is white, and the next one says the wine is </a:t>
            </a:r>
            <a:endParaRPr dirty="0"/>
          </a:p>
        </p:txBody>
      </p:sp>
      <p:sp>
        <p:nvSpPr>
          <p:cNvPr id="661" name="Google Shape;661;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p3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Also white! The last model says the wine is most likely </a:t>
            </a:r>
            <a:endParaRPr dirty="0"/>
          </a:p>
        </p:txBody>
      </p:sp>
      <p:sp>
        <p:nvSpPr>
          <p:cNvPr id="672" name="Google Shape;672;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83" name="Google Shape;683;p3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Champagne in this case. So we have a vote for white, white, and champagne, and we pick whichever one the most say.</a:t>
            </a:r>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p3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(click click) So we see that the most votes went towards white! (click) So we conclude its white! (click) this is called one vs one classification, as you pair up each class one to one. (QUESTIONS) Does anyone have any questions? For a better visual, we can look back at our logistic function graph (click)</a:t>
            </a:r>
            <a:endParaRPr dirty="0"/>
          </a:p>
        </p:txBody>
      </p:sp>
      <p:sp>
        <p:nvSpPr>
          <p:cNvPr id="694" name="Google Shape;694;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05" name="Google Shape;605;p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Imagine taking 3 of these graphs, with the different classes on the top and bottom, and the compiling all the results! What if we have 50 classes however, that would be 1225 pairs of </a:t>
            </a:r>
            <a:r>
              <a:rPr lang="en" sz="2200" dirty="0" err="1">
                <a:latin typeface="Helvetica Neue"/>
                <a:ea typeface="Helvetica Neue"/>
                <a:cs typeface="Helvetica Neue"/>
                <a:sym typeface="Helvetica Neue"/>
              </a:rPr>
              <a:t>sep</a:t>
            </a:r>
            <a:r>
              <a:rPr lang="en-US" sz="2200" dirty="0">
                <a:latin typeface="Helvetica Neue"/>
                <a:ea typeface="Helvetica Neue"/>
                <a:cs typeface="Helvetica Neue"/>
                <a:sym typeface="Helvetica Neue"/>
              </a:rPr>
              <a:t>a</a:t>
            </a:r>
            <a:r>
              <a:rPr lang="en" sz="2200" dirty="0">
                <a:latin typeface="Helvetica Neue"/>
                <a:ea typeface="Helvetica Neue"/>
                <a:cs typeface="Helvetica Neue"/>
                <a:sym typeface="Helvetica Neue"/>
              </a:rPr>
              <a:t>rate models we would have to run through. Out of those 1225 only 50 would contain the correct class (if it was red only 50 models have red in the pair), so what we can do instead is compare 1 to the 49, and see which model returns the highest probability. To better visualize this lets go back to our 3 wine example (click)</a:t>
            </a:r>
            <a:endParaRPr dirty="0"/>
          </a:p>
        </p:txBody>
      </p:sp>
    </p:spTree>
    <p:extLst>
      <p:ext uri="{BB962C8B-B14F-4D97-AF65-F5344CB8AC3E}">
        <p14:creationId xmlns:p14="http://schemas.microsoft.com/office/powerpoint/2010/main" val="182086645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p3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This time we pair each class to the classes that are not it (click), and we can then run much fewer models.</a:t>
            </a:r>
            <a:endParaRPr dirty="0"/>
          </a:p>
        </p:txBody>
      </p:sp>
      <p:sp>
        <p:nvSpPr>
          <p:cNvPr id="694" name="Google Shape;694;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07069074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p3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So, if we run through all of the models again, we first see (click) which set has the highest probability and let's say the model on white data returned .8, and the red and champagne each returned like .1 and .2 respectively. We can see that it doesn’t add up to 100, this is because the models are independent, but we select the highest probability which would be (click) white in this case. This form of classification is called (click) one vs all and is used when there are more classes, and it would not be feasible to use one vs one classification. </a:t>
            </a:r>
            <a:endParaRPr dirty="0"/>
          </a:p>
        </p:txBody>
      </p:sp>
      <p:sp>
        <p:nvSpPr>
          <p:cNvPr id="694" name="Google Shape;694;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738527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6" name="Google Shape;196;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Supervised learning can be differentiated from other forms of machine learning as the data inputted is labeled specifically, such as giving a pictures of cats to the computer and training it to later return cat when it's given a picture of a cat. Common forms of supervised learning include recognition, such as image or audio recognition, but also for predicting things. Later in the lecture we will be diving into the specifics of 2 forms of supervised learning, these being…</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05" name="Google Shape;605;p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This is a visualization of what it could look like. In this case red and champagne are very similar so it would be much easier to distinguish white from them, but in truth the model could have the white in the middle, it doesn’t matter, as long as the logistic function is able to only be white when it is truly near white. (QUESTION) Does anyone have any questions? (AFTER) </a:t>
            </a:r>
            <a:r>
              <a:rPr lang="en" sz="2200" b="1" dirty="0">
                <a:latin typeface="Helvetica Neue"/>
                <a:ea typeface="Helvetica Neue"/>
                <a:cs typeface="Helvetica Neue"/>
                <a:sym typeface="Helvetica Neue"/>
              </a:rPr>
              <a:t>So now that we know 2 forms of supervised learning, we will talk about overfitting, so what is overfitting?</a:t>
            </a:r>
          </a:p>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Possible Questions:</a:t>
            </a:r>
          </a:p>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When is it better to use </a:t>
            </a:r>
            <a:r>
              <a:rPr lang="en" sz="2200" dirty="0" err="1">
                <a:latin typeface="Helvetica Neue"/>
                <a:ea typeface="Helvetica Neue"/>
                <a:cs typeface="Helvetica Neue"/>
                <a:sym typeface="Helvetica Neue"/>
              </a:rPr>
              <a:t>ovo</a:t>
            </a:r>
            <a:r>
              <a:rPr lang="en" sz="2200" dirty="0">
                <a:latin typeface="Helvetica Neue"/>
                <a:ea typeface="Helvetica Neue"/>
                <a:cs typeface="Helvetica Neue"/>
                <a:sym typeface="Helvetica Neue"/>
              </a:rPr>
              <a:t> and ova : </a:t>
            </a:r>
            <a:r>
              <a:rPr lang="en" sz="2200" dirty="0" err="1">
                <a:latin typeface="Helvetica Neue"/>
                <a:ea typeface="Helvetica Neue"/>
                <a:cs typeface="Helvetica Neue"/>
                <a:sym typeface="Helvetica Neue"/>
              </a:rPr>
              <a:t>ovo</a:t>
            </a:r>
            <a:r>
              <a:rPr lang="en" sz="2200" dirty="0">
                <a:latin typeface="Helvetica Neue"/>
                <a:ea typeface="Helvetica Neue"/>
                <a:cs typeface="Helvetica Neue"/>
                <a:sym typeface="Helvetica Neue"/>
              </a:rPr>
              <a:t> is better when there are fewer classes or in more complex models, where distinctions between pairs is important, ova is better for large number of classes, need for more efficiency, as well as class imbalance and simpler models.</a:t>
            </a:r>
          </a:p>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Are all logistic functions that weird ‘s’ shape : Yes, but different models will have steeper or less steep, and shifted left and right graphs, that are all determined when the model learns the data set</a:t>
            </a:r>
          </a:p>
        </p:txBody>
      </p:sp>
    </p:spTree>
    <p:extLst>
      <p:ext uri="{BB962C8B-B14F-4D97-AF65-F5344CB8AC3E}">
        <p14:creationId xmlns:p14="http://schemas.microsoft.com/office/powerpoint/2010/main" val="31922966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2" name="Google Shape;712;p3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sz="2200" dirty="0">
                <a:latin typeface="Helvetica Neue"/>
                <a:ea typeface="Helvetica Neue"/>
                <a:cs typeface="Helvetica Neue"/>
                <a:sym typeface="Helvetica Neue"/>
              </a:rPr>
              <a:t>Well lets go back to our original graph, we can once again draw out line of best fit (click). This line is pretty good right, but lets consider another line (click) that goes through all of the data points. So we have these 2 lines, (click) so which ones the better one? (QUESTION) What do you think?</a:t>
            </a:r>
            <a:endParaRPr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39" name="Google Shape;739;p3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How about this green line, the green line has more predictive power (click), what this means is that if we use a random data point that the model didn’t see (click) which is this yellow point, we can see that it is (click) very close and has little error.</a:t>
            </a:r>
            <a:endParaRPr lang="en-US" sz="2400"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68" name="Google Shape;768;p3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Now lets discuss the red line, the red line has much less predictive power (click), what this means is that if we use the same data point as the last slide that the model didn’t see (click), we can see that it is (click) very far and has a lot of error. This line is very accurate for the training data, which is the black points (click) but is bad at predictions.</a:t>
            </a:r>
            <a:endParaRPr lang="en-US" sz="2400"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98" name="Google Shape;798;p3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This is what we call overfitting, as the red line is no longer good for predicting, which is what we want the model to do. (QUESTION) Does anyone have any questions?</a:t>
            </a:r>
            <a:endParaRPr lang="en-US" sz="2400"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31" name="Google Shape;831;p3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Now we have a new set of data points, if we draw a line (click) that goes through these points, would this be a good representation of the data? Well first off this is a line of degree 1 (click), and as you can probably tell, it doesn’t represent the data, (QUESTION) How do you think the line should look? (ANSWER) Well it should be like an upside down U right? So we call this underfit (click), as it doesn’t represent the data enough (click). So how about we look at a different line (lead in to next slide)</a:t>
            </a:r>
            <a:endParaRPr lang="en-US" sz="2400"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59" name="Google Shape;859;p3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(Lead in from last slide) of degree 2. We can see that this represents the data a lot better right? Now what about a line of degree… (lead in to next slide)</a:t>
            </a:r>
            <a:endParaRPr lang="en-US" sz="2400"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85" name="Google Shape;885;p3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(Lead in from last slide) of degree 6. We can see that this represents the data but is also starting to curve around, and what about a line of degree…</a:t>
            </a:r>
            <a:endParaRPr lang="en-US" sz="2400"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11" name="Google Shape;911;p4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(Lead in from last slide) of degree 10. We can see that this is now curving to go through all of the data points, and this is (click) overfit! So how can we tell its overfit? Well we can look at some data points the model hasn’t seen yet</a:t>
            </a:r>
            <a:endParaRPr lang="en-US" sz="2400" dirty="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
        <p:cNvGrpSpPr/>
        <p:nvPr/>
      </p:nvGrpSpPr>
      <p:grpSpPr>
        <a:xfrm>
          <a:off x="0" y="0"/>
          <a:ext cx="0" cy="0"/>
          <a:chOff x="0" y="0"/>
          <a:chExt cx="0" cy="0"/>
        </a:xfrm>
      </p:grpSpPr>
      <p:sp>
        <p:nvSpPr>
          <p:cNvPr id="939" name="Google Shape;939;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40" name="Google Shape;940;p4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You can see that it gets very far away from many points that are relatively close to other points. We can also tell its overfit because of how much its curving in such a simple graph. The sum of squared penalty shown earlier would work very well there are many large errors.</a:t>
            </a:r>
            <a:endParaRPr lang="en-US" sz="24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9" name="Google Shape;189;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sz="1200" dirty="0">
                <a:latin typeface="Calibri"/>
                <a:ea typeface="Calibri"/>
                <a:cs typeface="Calibri"/>
                <a:sym typeface="Calibri"/>
              </a:rPr>
              <a:t>Classification: predict a “class” (hence classification), such as different types of flowers or colors of wine, spec</a:t>
            </a:r>
            <a:r>
              <a:rPr lang="en-US" sz="1200" dirty="0" err="1">
                <a:latin typeface="Calibri"/>
                <a:ea typeface="Calibri"/>
                <a:cs typeface="Calibri"/>
                <a:sym typeface="Calibri"/>
              </a:rPr>
              <a:t>i</a:t>
            </a:r>
            <a:r>
              <a:rPr lang="en" sz="1200" dirty="0">
                <a:latin typeface="Calibri"/>
                <a:ea typeface="Calibri"/>
                <a:cs typeface="Calibri"/>
                <a:sym typeface="Calibri"/>
              </a:rPr>
              <a:t>fic # of outputs</a:t>
            </a:r>
          </a:p>
          <a:p>
            <a:pPr marL="0" lvl="0" indent="0" algn="l" rtl="0">
              <a:lnSpc>
                <a:spcPct val="100000"/>
              </a:lnSpc>
              <a:spcBef>
                <a:spcPts val="0"/>
              </a:spcBef>
              <a:spcAft>
                <a:spcPts val="0"/>
              </a:spcAft>
              <a:buSzPts val="1400"/>
              <a:buNone/>
            </a:pPr>
            <a:r>
              <a:rPr lang="en" sz="1200" dirty="0">
                <a:latin typeface="Calibri"/>
                <a:cs typeface="Calibri"/>
                <a:sym typeface="Calibri"/>
              </a:rPr>
              <a:t>Regression: Continuous, picture a line, with an input and output, infinite inputs and infinite outputs</a:t>
            </a:r>
            <a:endParaRPr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
        <p:cNvGrpSpPr/>
        <p:nvPr/>
      </p:nvGrpSpPr>
      <p:grpSpPr>
        <a:xfrm>
          <a:off x="0" y="0"/>
          <a:ext cx="0" cy="0"/>
          <a:chOff x="0" y="0"/>
          <a:chExt cx="0" cy="0"/>
        </a:xfrm>
      </p:grpSpPr>
      <p:sp>
        <p:nvSpPr>
          <p:cNvPr id="976" name="Google Shape;976;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77" name="Google Shape;977;p4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Now if we look at our first line, we can see that either way it still misses some of the training points and testing points, so it is (click) still not good.</a:t>
            </a:r>
            <a:endParaRPr lang="en-US" sz="2400"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
        <p:cNvGrpSpPr/>
        <p:nvPr/>
      </p:nvGrpSpPr>
      <p:grpSpPr>
        <a:xfrm>
          <a:off x="0" y="0"/>
          <a:ext cx="0" cy="0"/>
          <a:chOff x="0" y="0"/>
          <a:chExt cx="0" cy="0"/>
        </a:xfrm>
      </p:grpSpPr>
      <p:sp>
        <p:nvSpPr>
          <p:cNvPr id="1016" name="Google Shape;1016;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17" name="Google Shape;1017;p4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Now if we look at our second line, we can see that it follows the trend very well and would work best out of all of the lines shown most likely. Now we have talked a lot about overfitting, and before we get into addressing it, (QUESTION) does anyone have any questions?</a:t>
            </a:r>
            <a:endParaRPr lang="en-US" sz="2400" dirty="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p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45" name="Google Shape;1145;p5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2706"/>
              <a:buFont typeface="Helvetica Neue"/>
              <a:buNone/>
            </a:pPr>
            <a:r>
              <a:rPr lang="en" sz="2200" dirty="0">
                <a:latin typeface="Helvetica Neue"/>
                <a:ea typeface="Helvetica Neue"/>
                <a:cs typeface="Helvetica Neue"/>
                <a:sym typeface="Helvetica Neue"/>
              </a:rPr>
              <a:t>Ok, so why do we care about overfitting so much? Overfitting creates models that might perform really well when training but when you deploy this supposedly amazing model in the real world, it can cause real damage.  </a:t>
            </a:r>
            <a:endParaRPr dirty="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9"/>
        <p:cNvGrpSpPr/>
        <p:nvPr/>
      </p:nvGrpSpPr>
      <p:grpSpPr>
        <a:xfrm>
          <a:off x="0" y="0"/>
          <a:ext cx="0" cy="0"/>
          <a:chOff x="0" y="0"/>
          <a:chExt cx="0" cy="0"/>
        </a:xfrm>
      </p:grpSpPr>
      <p:sp>
        <p:nvSpPr>
          <p:cNvPr id="1150" name="Google Shape;1150;p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51" name="Google Shape;1151;p5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2706"/>
              <a:buFont typeface="Helvetica Neue"/>
              <a:buNone/>
            </a:pPr>
            <a:r>
              <a:rPr lang="en" sz="2200" dirty="0">
                <a:latin typeface="Helvetica Neue"/>
                <a:ea typeface="Helvetica Neue"/>
                <a:cs typeface="Helvetica Neue"/>
                <a:sym typeface="Helvetica Neue"/>
              </a:rPr>
              <a:t>First, lets talk about a case when overfitting can be dangerous. In this example, a model was trained to detect pneumonia in patients </a:t>
            </a:r>
            <a:r>
              <a:rPr lang="en" sz="2200" dirty="0" err="1">
                <a:latin typeface="Helvetica Neue"/>
                <a:ea typeface="Helvetica Neue"/>
                <a:cs typeface="Helvetica Neue"/>
                <a:sym typeface="Helvetica Neue"/>
              </a:rPr>
              <a:t>xrays</a:t>
            </a:r>
            <a:r>
              <a:rPr lang="en" sz="2200" dirty="0">
                <a:latin typeface="Helvetica Neue"/>
                <a:ea typeface="Helvetica Neue"/>
                <a:cs typeface="Helvetica Neue"/>
                <a:sym typeface="Helvetica Neue"/>
              </a:rPr>
              <a:t>. (click) Here we have 2 x-ray images of lungs with and without pneumonia. (QUESTION) Which image do you think has pneumonia?</a:t>
            </a:r>
          </a:p>
          <a:p>
            <a:pPr marL="0" lvl="0" indent="0" algn="l" rtl="0">
              <a:lnSpc>
                <a:spcPct val="117999"/>
              </a:lnSpc>
              <a:spcBef>
                <a:spcPts val="0"/>
              </a:spcBef>
              <a:spcAft>
                <a:spcPts val="0"/>
              </a:spcAft>
              <a:buSzPts val="2706"/>
              <a:buFont typeface="Helvetica Neue"/>
              <a:buNone/>
            </a:pPr>
            <a:endParaRPr lang="en" sz="2200" dirty="0">
              <a:latin typeface="Helvetica Neue"/>
              <a:ea typeface="Helvetica Neue"/>
              <a:cs typeface="Helvetica Neue"/>
              <a:sym typeface="Helvetica Neue"/>
            </a:endParaRPr>
          </a:p>
          <a:p>
            <a:pPr marL="0" lvl="0" indent="0" algn="l" rtl="0">
              <a:lnSpc>
                <a:spcPct val="117999"/>
              </a:lnSpc>
              <a:spcBef>
                <a:spcPts val="0"/>
              </a:spcBef>
              <a:spcAft>
                <a:spcPts val="0"/>
              </a:spcAft>
              <a:buSzPts val="2706"/>
              <a:buFont typeface="Helvetica Neue"/>
              <a:buNone/>
            </a:pPr>
            <a:r>
              <a:rPr lang="en" sz="2200" dirty="0">
                <a:latin typeface="Helvetica Neue"/>
                <a:ea typeface="Helvetica Neue"/>
                <a:cs typeface="Helvetica Neue"/>
                <a:sym typeface="Helvetica Neue"/>
              </a:rPr>
              <a:t>(ANSWER) In this case, the person on the left is the one who has pneumonia.</a:t>
            </a:r>
          </a:p>
          <a:p>
            <a:pPr marL="0" lvl="0" indent="0" algn="l" rtl="0">
              <a:lnSpc>
                <a:spcPct val="117999"/>
              </a:lnSpc>
              <a:spcBef>
                <a:spcPts val="0"/>
              </a:spcBef>
              <a:spcAft>
                <a:spcPts val="0"/>
              </a:spcAft>
              <a:buSzPts val="2706"/>
              <a:buFont typeface="Helvetica Neue"/>
              <a:buNone/>
            </a:pPr>
            <a:endParaRPr lang="en" sz="2200" dirty="0">
              <a:latin typeface="Helvetica Neue"/>
              <a:ea typeface="Helvetica Neue"/>
              <a:cs typeface="Helvetica Neue"/>
              <a:sym typeface="Helvetica Neue"/>
            </a:endParaRPr>
          </a:p>
          <a:p>
            <a:pPr marL="0" lvl="0" indent="0" algn="l" rtl="0">
              <a:lnSpc>
                <a:spcPct val="117999"/>
              </a:lnSpc>
              <a:spcBef>
                <a:spcPts val="0"/>
              </a:spcBef>
              <a:spcAft>
                <a:spcPts val="0"/>
              </a:spcAft>
              <a:buSzPts val="2706"/>
              <a:buFont typeface="Helvetica Neue"/>
              <a:buNone/>
            </a:pPr>
            <a:r>
              <a:rPr lang="en" sz="2200" dirty="0">
                <a:latin typeface="Helvetica Neue"/>
                <a:ea typeface="Helvetica Neue"/>
                <a:cs typeface="Helvetica Neue"/>
                <a:sym typeface="Helvetica Neue"/>
              </a:rPr>
              <a:t>However, the model decided with 90% certainty that it was the person on the right. If we highlight the area that the model focused on the most, (QUESTION) So why do you think the model got it wrong?</a:t>
            </a:r>
            <a:r>
              <a:rPr lang="en" sz="1100" dirty="0">
                <a:latin typeface="Helvetica Neue"/>
                <a:ea typeface="Helvetica Neue"/>
                <a:cs typeface="Helvetica Neue"/>
                <a:sym typeface="Helvetica Neue"/>
              </a:rPr>
              <a:t> (ANSWER) well its because of overfitting!</a:t>
            </a:r>
            <a:endParaRPr dirty="0"/>
          </a:p>
        </p:txBody>
      </p:sp>
    </p:spTree>
    <p:extLst>
      <p:ext uri="{BB962C8B-B14F-4D97-AF65-F5344CB8AC3E}">
        <p14:creationId xmlns:p14="http://schemas.microsoft.com/office/powerpoint/2010/main" val="247229665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7"/>
        <p:cNvGrpSpPr/>
        <p:nvPr/>
      </p:nvGrpSpPr>
      <p:grpSpPr>
        <a:xfrm>
          <a:off x="0" y="0"/>
          <a:ext cx="0" cy="0"/>
          <a:chOff x="0" y="0"/>
          <a:chExt cx="0" cy="0"/>
        </a:xfrm>
      </p:grpSpPr>
      <p:sp>
        <p:nvSpPr>
          <p:cNvPr id="1158" name="Google Shape;1158;p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59" name="Google Shape;1159;p5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2706"/>
              <a:buFont typeface="Helvetica Neue"/>
              <a:buNone/>
            </a:pPr>
            <a:r>
              <a:rPr lang="en" sz="2200" dirty="0">
                <a:latin typeface="Helvetica Neue"/>
                <a:ea typeface="Helvetica Neue"/>
                <a:cs typeface="Helvetica Neue"/>
                <a:sym typeface="Helvetica Neue"/>
              </a:rPr>
              <a:t>It was really focused on the top right, the shoulder area. So as a bit of context, the hospital that provided the pneumonia data for this model had a specific marker that it placed on all their </a:t>
            </a:r>
            <a:r>
              <a:rPr lang="en" sz="2200" dirty="0" err="1">
                <a:latin typeface="Helvetica Neue"/>
                <a:ea typeface="Helvetica Neue"/>
                <a:cs typeface="Helvetica Neue"/>
                <a:sym typeface="Helvetica Neue"/>
              </a:rPr>
              <a:t>xrays</a:t>
            </a:r>
            <a:r>
              <a:rPr lang="en" sz="2200" dirty="0">
                <a:latin typeface="Helvetica Neue"/>
                <a:ea typeface="Helvetica Neue"/>
                <a:cs typeface="Helvetica Neue"/>
                <a:sym typeface="Helvetica Neue"/>
              </a:rPr>
              <a:t>, and the hospital that provided the non-pneumonia data used a different one. (click) Because machine learning models love finding shortcuts to answering questions and finding patterns, the model started overfitting to that one marker, because when it was training, whenever it saw that marker it would immediately mean that the patient had pneumonia. (click) When a different one showed up, it would immediately mean that the patient didn’t have pneumonia.</a:t>
            </a:r>
            <a:endParaRPr dirty="0"/>
          </a:p>
        </p:txBody>
      </p:sp>
    </p:spTree>
    <p:extLst>
      <p:ext uri="{BB962C8B-B14F-4D97-AF65-F5344CB8AC3E}">
        <p14:creationId xmlns:p14="http://schemas.microsoft.com/office/powerpoint/2010/main" val="70213756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
        <p:cNvGrpSpPr/>
        <p:nvPr/>
      </p:nvGrpSpPr>
      <p:grpSpPr>
        <a:xfrm>
          <a:off x="0" y="0"/>
          <a:ext cx="0" cy="0"/>
          <a:chOff x="0" y="0"/>
          <a:chExt cx="0" cy="0"/>
        </a:xfrm>
      </p:grpSpPr>
      <p:sp>
        <p:nvSpPr>
          <p:cNvPr id="1053" name="Google Shape;1053;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54" name="Google Shape;1054;p4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400" dirty="0"/>
              <a:t>Now that we know what overfitting is and how dangerous it can be, how do we address it? Well lets first look at out dataset (next slide)</a:t>
            </a: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
        <p:cNvGrpSpPr/>
        <p:nvPr/>
      </p:nvGrpSpPr>
      <p:grpSpPr>
        <a:xfrm>
          <a:off x="0" y="0"/>
          <a:ext cx="0" cy="0"/>
          <a:chOff x="0" y="0"/>
          <a:chExt cx="0" cy="0"/>
        </a:xfrm>
      </p:grpSpPr>
      <p:sp>
        <p:nvSpPr>
          <p:cNvPr id="1058" name="Google Shape;1058;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59" name="Google Shape;1059;p4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The easiest way to address overfitting is by first splitting the data (lead in to next slide)</a:t>
            </a:r>
            <a:endParaRPr lang="en-US" sz="2400" dirty="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68" name="Google Shape;1068;p4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(lead in from last slide) Into three parts, most of the data being in the training data, and some in validation and test data. So</a:t>
            </a:r>
            <a:endParaRPr lang="en-US" sz="2400" dirty="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79" name="Google Shape;1079;p4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So training data is different from validation data and test data (click) because the training data is what the model gets to see to train, but it never sees the validation or test data (click). For example, our first graph we used a validation point to see that the model was overfit (click).</a:t>
            </a:r>
            <a:endParaRPr lang="en-US" sz="2400" dirty="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
        <p:cNvGrpSpPr/>
        <p:nvPr/>
      </p:nvGrpSpPr>
      <p:grpSpPr>
        <a:xfrm>
          <a:off x="0" y="0"/>
          <a:ext cx="0" cy="0"/>
          <a:chOff x="0" y="0"/>
          <a:chExt cx="0" cy="0"/>
        </a:xfrm>
      </p:grpSpPr>
      <p:sp>
        <p:nvSpPr>
          <p:cNvPr id="1111" name="Google Shape;1111;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12" name="Google Shape;1112;p4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dirty="0">
                <a:latin typeface="Helvetica Neue"/>
                <a:ea typeface="Helvetica Neue"/>
                <a:cs typeface="Helvetica Neue"/>
                <a:sym typeface="Helvetica Neue"/>
              </a:rPr>
              <a:t>But what is the difference? Well, the validation data is used during training to see if the model is overfit, however the training data is (lead in to next slide)</a:t>
            </a:r>
          </a:p>
          <a:p>
            <a:pPr marL="0" lvl="0" indent="0" algn="l" rtl="0">
              <a:lnSpc>
                <a:spcPct val="117999"/>
              </a:lnSpc>
              <a:spcBef>
                <a:spcPts val="0"/>
              </a:spcBef>
              <a:spcAft>
                <a:spcPts val="0"/>
              </a:spcAft>
              <a:buSzPts val="1400"/>
              <a:buNone/>
            </a:pPr>
            <a:endParaRPr lang="en-US" sz="2400" dirty="0"/>
          </a:p>
          <a:p>
            <a:pPr marL="0" lvl="0" indent="0" algn="l" rtl="0">
              <a:lnSpc>
                <a:spcPct val="117999"/>
              </a:lnSpc>
              <a:spcBef>
                <a:spcPts val="0"/>
              </a:spcBef>
              <a:spcAft>
                <a:spcPts val="0"/>
              </a:spcAft>
              <a:buSzPts val="1400"/>
              <a:buNone/>
            </a:pPr>
            <a:r>
              <a:rPr lang="en-US" sz="2400" dirty="0"/>
              <a:t>Testing data is a small section of your whole dataset. You only deal with testing data once you are 100% done with your model. The purpose of testing data is to: (click) compare different models' performance. The test set will always be the same for the same dataset, usually, its even supplied separately to avoid confusion. (click) When you want to test multiple models’ performance on a dataset, using a common set of benchmark data ensures that any improvements in accuracy are from the model improving and not just a difference in the testing material.</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Next, we will be talking about unsupervised learning, and it is called unsupervised because it is the opposite of supervised. In this case, the model... (lead in to next slide)</a:t>
            </a:r>
            <a:endParaRPr dirty="0"/>
          </a:p>
        </p:txBody>
      </p:sp>
      <p:sp>
        <p:nvSpPr>
          <p:cNvPr id="215" name="Google Shape;21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31" name="Google Shape;1131;p4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2706"/>
              <a:buFont typeface="Helvetica Neue"/>
              <a:buNone/>
            </a:pPr>
            <a:r>
              <a:rPr lang="en-US" sz="2000" dirty="0"/>
              <a:t>Testing data is a small section of your whole dataset. You only deal with testing data once you are 100% done with your model. The purpose of testing data is to: (click) compare different models' performance. The test set will always be the same for the same dataset, usually, its even supplied separately to avoid confusion. (click) When you want to test multiple models’ performance on a dataset, using a common set of benchmark data ensures that any improvements in accuracy are from the model improving and not just a difference in the testing material.</a:t>
            </a:r>
          </a:p>
          <a:p>
            <a:pPr marL="0" lvl="0" indent="0" algn="l" rtl="0">
              <a:lnSpc>
                <a:spcPct val="117999"/>
              </a:lnSpc>
              <a:spcBef>
                <a:spcPts val="0"/>
              </a:spcBef>
              <a:spcAft>
                <a:spcPts val="0"/>
              </a:spcAft>
              <a:buSzPts val="2706"/>
              <a:buFont typeface="Helvetica Neue"/>
              <a:buNone/>
            </a:pPr>
            <a:endParaRPr lang="en-US" sz="2000" dirty="0">
              <a:latin typeface="Helvetica Neue"/>
              <a:ea typeface="Helvetica Neue"/>
              <a:cs typeface="Helvetica Neue"/>
              <a:sym typeface="Helvetica Neue"/>
            </a:endParaRPr>
          </a:p>
          <a:p>
            <a:pPr marL="0" lvl="0" indent="0" algn="l" rtl="0">
              <a:lnSpc>
                <a:spcPct val="117999"/>
              </a:lnSpc>
              <a:spcBef>
                <a:spcPts val="0"/>
              </a:spcBef>
              <a:spcAft>
                <a:spcPts val="0"/>
              </a:spcAft>
              <a:buSzPts val="2706"/>
              <a:buFont typeface="Helvetica Neue"/>
              <a:buNone/>
            </a:pPr>
            <a:r>
              <a:rPr lang="en" sz="2200" dirty="0">
                <a:latin typeface="Helvetica Neue"/>
                <a:ea typeface="Helvetica Neue"/>
                <a:cs typeface="Helvetica Neue"/>
                <a:sym typeface="Helvetica Neue"/>
              </a:rPr>
              <a:t>That is the end of Lecture 2, (QUESTION) Does anyone have any questions before the lab?</a:t>
            </a:r>
            <a:endParaRPr lang="en-US" sz="2200" dirty="0">
              <a:latin typeface="Helvetica Neue"/>
              <a:ea typeface="Helvetica Neue"/>
              <a:cs typeface="Helvetica Neue"/>
              <a:sym typeface="Helvetica Neue"/>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1" name="Google Shape;221;p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sz="1200" dirty="0">
                <a:latin typeface="Calibri"/>
                <a:ea typeface="Calibri"/>
                <a:cs typeface="Calibri"/>
                <a:sym typeface="Calibri"/>
              </a:rPr>
              <a:t>(From past slide) is a form of machine learning where the data given to the model is unlabeled. The reason we have unlabeled data is because actual labeled data is not only expensive but it also takes a lot of time to go through and label every datapoint. Most datasets have tens of thousands or maybe even millions of datapoints or images, so it would take a very very long time to go through and label all of them. As we can see in the image, the model seems to be grouping the different types of data, this is the basic essence of unsupervised learning, learning without labels so we cluster! So how does the model cluster(?), well the model is clustering based on what it thinks should be a cluster (in this case it is based on shape). For another example of how it learns, imagine you are a… (lead in to the next slide)</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1" name="Google Shape;221;p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sz="1200" dirty="0">
                <a:latin typeface="Calibri"/>
                <a:cs typeface="Calibri"/>
                <a:sym typeface="Calibri"/>
              </a:rPr>
              <a:t>(lead in from last slide)… librarian who just rec</a:t>
            </a:r>
            <a:r>
              <a:rPr lang="en-US" sz="1200" dirty="0" err="1">
                <a:latin typeface="Calibri"/>
                <a:cs typeface="Calibri"/>
                <a:sym typeface="Calibri"/>
              </a:rPr>
              <a:t>ei</a:t>
            </a:r>
            <a:r>
              <a:rPr lang="en" sz="1200" dirty="0" err="1">
                <a:latin typeface="Calibri"/>
                <a:cs typeface="Calibri"/>
                <a:sym typeface="Calibri"/>
              </a:rPr>
              <a:t>ved</a:t>
            </a:r>
            <a:r>
              <a:rPr lang="en" sz="1200" dirty="0">
                <a:latin typeface="Calibri"/>
                <a:cs typeface="Calibri"/>
                <a:sym typeface="Calibri"/>
              </a:rPr>
              <a:t> a shipment of books.</a:t>
            </a:r>
          </a:p>
          <a:p>
            <a:pPr marL="0" lvl="0" indent="0" algn="l" rtl="0">
              <a:lnSpc>
                <a:spcPct val="100000"/>
              </a:lnSpc>
              <a:spcBef>
                <a:spcPts val="0"/>
              </a:spcBef>
              <a:spcAft>
                <a:spcPts val="0"/>
              </a:spcAft>
              <a:buSzPts val="1400"/>
              <a:buNone/>
            </a:pPr>
            <a:r>
              <a:rPr lang="en" sz="1200" dirty="0">
                <a:latin typeface="Calibri"/>
                <a:cs typeface="Calibri"/>
                <a:sym typeface="Calibri"/>
              </a:rPr>
              <a:t>(QUESTION) How would you order the books?</a:t>
            </a:r>
          </a:p>
          <a:p>
            <a:pPr marL="0" lvl="0" indent="0" algn="l" rtl="0">
              <a:lnSpc>
                <a:spcPct val="100000"/>
              </a:lnSpc>
              <a:spcBef>
                <a:spcPts val="0"/>
              </a:spcBef>
              <a:spcAft>
                <a:spcPts val="0"/>
              </a:spcAft>
              <a:buSzPts val="1400"/>
              <a:buNone/>
            </a:pPr>
            <a:r>
              <a:rPr lang="en" sz="1200" dirty="0">
                <a:latin typeface="Calibri"/>
                <a:cs typeface="Calibri"/>
                <a:sym typeface="Calibri"/>
              </a:rPr>
              <a:t>(ANSWER) Well although there are many ways we can order the books, such as by author name or by title alphabetically, lets say we don’t know these fancy techniques, so we could… (lead in to next slide)</a:t>
            </a:r>
            <a:endParaRPr dirty="0"/>
          </a:p>
        </p:txBody>
      </p:sp>
    </p:spTree>
    <p:extLst>
      <p:ext uri="{BB962C8B-B14F-4D97-AF65-F5344CB8AC3E}">
        <p14:creationId xmlns:p14="http://schemas.microsoft.com/office/powerpoint/2010/main" val="919062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p:cSld name="TITLE_1">
    <p:spTree>
      <p:nvGrpSpPr>
        <p:cNvPr id="1" name="Shape 9"/>
        <p:cNvGrpSpPr/>
        <p:nvPr/>
      </p:nvGrpSpPr>
      <p:grpSpPr>
        <a:xfrm>
          <a:off x="0" y="0"/>
          <a:ext cx="0" cy="0"/>
          <a:chOff x="0" y="0"/>
          <a:chExt cx="0" cy="0"/>
        </a:xfrm>
      </p:grpSpPr>
      <p:sp>
        <p:nvSpPr>
          <p:cNvPr id="10" name="Google Shape;10;p54"/>
          <p:cNvSpPr txBox="1">
            <a:spLocks noGrp="1"/>
          </p:cNvSpPr>
          <p:nvPr>
            <p:ph type="body" idx="1"/>
          </p:nvPr>
        </p:nvSpPr>
        <p:spPr>
          <a:xfrm>
            <a:off x="450503" y="4447448"/>
            <a:ext cx="8239200" cy="2388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1400"/>
              <a:buFont typeface="Helvetica Neue"/>
              <a:buNone/>
              <a:defRPr sz="14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1" name="Google Shape;11;p54"/>
          <p:cNvSpPr txBox="1">
            <a:spLocks noGrp="1"/>
          </p:cNvSpPr>
          <p:nvPr>
            <p:ph type="title"/>
          </p:nvPr>
        </p:nvSpPr>
        <p:spPr>
          <a:xfrm>
            <a:off x="452436" y="965622"/>
            <a:ext cx="8239200" cy="1743000"/>
          </a:xfrm>
          <a:prstGeom prst="rect">
            <a:avLst/>
          </a:prstGeom>
          <a:noFill/>
          <a:ln>
            <a:noFill/>
          </a:ln>
        </p:spPr>
        <p:txBody>
          <a:bodyPr spcFirstLastPara="1" wrap="square" lIns="19050" tIns="19050" rIns="19050" bIns="19050" anchor="b" anchorCtr="0">
            <a:normAutofit/>
          </a:bodyPr>
          <a:lstStyle>
            <a:lvl1pPr lvl="0" algn="l">
              <a:lnSpc>
                <a:spcPct val="80000"/>
              </a:lnSpc>
              <a:spcBef>
                <a:spcPts val="0"/>
              </a:spcBef>
              <a:spcAft>
                <a:spcPts val="0"/>
              </a:spcAft>
              <a:buClr>
                <a:srgbClr val="000000"/>
              </a:buClr>
              <a:buSzPts val="4400"/>
              <a:buFont typeface="Helvetica Neue"/>
              <a:buNone/>
              <a:defRPr sz="4400"/>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2" name="Google Shape;12;p54"/>
          <p:cNvSpPr txBox="1">
            <a:spLocks noGrp="1"/>
          </p:cNvSpPr>
          <p:nvPr>
            <p:ph type="body" idx="2"/>
          </p:nvPr>
        </p:nvSpPr>
        <p:spPr>
          <a:xfrm>
            <a:off x="450503" y="2708696"/>
            <a:ext cx="8239200" cy="7143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28600" algn="l">
              <a:lnSpc>
                <a:spcPct val="100000"/>
              </a:lnSpc>
              <a:spcBef>
                <a:spcPts val="0"/>
              </a:spcBef>
              <a:spcAft>
                <a:spcPts val="0"/>
              </a:spcAft>
              <a:buClr>
                <a:srgbClr val="000000"/>
              </a:buClr>
              <a:buSzPts val="2100"/>
              <a:buFont typeface="Helvetica Neue"/>
              <a:buNone/>
              <a:defRPr sz="2100" b="1"/>
            </a:lvl2pPr>
            <a:lvl3pPr marL="1371600" lvl="2" indent="-228600" algn="l">
              <a:lnSpc>
                <a:spcPct val="100000"/>
              </a:lnSpc>
              <a:spcBef>
                <a:spcPts val="0"/>
              </a:spcBef>
              <a:spcAft>
                <a:spcPts val="0"/>
              </a:spcAft>
              <a:buClr>
                <a:srgbClr val="000000"/>
              </a:buClr>
              <a:buSzPts val="2100"/>
              <a:buFont typeface="Helvetica Neue"/>
              <a:buNone/>
              <a:defRPr sz="2100" b="1"/>
            </a:lvl3pPr>
            <a:lvl4pPr marL="1828800" lvl="3" indent="-228600" algn="l">
              <a:lnSpc>
                <a:spcPct val="100000"/>
              </a:lnSpc>
              <a:spcBef>
                <a:spcPts val="0"/>
              </a:spcBef>
              <a:spcAft>
                <a:spcPts val="0"/>
              </a:spcAft>
              <a:buClr>
                <a:srgbClr val="000000"/>
              </a:buClr>
              <a:buSzPts val="2100"/>
              <a:buFont typeface="Helvetica Neue"/>
              <a:buNone/>
              <a:defRPr sz="2100" b="1"/>
            </a:lvl4pPr>
            <a:lvl5pPr marL="2286000" lvl="4" indent="-228600" algn="l">
              <a:lnSpc>
                <a:spcPct val="100000"/>
              </a:lnSpc>
              <a:spcBef>
                <a:spcPts val="0"/>
              </a:spcBef>
              <a:spcAft>
                <a:spcPts val="0"/>
              </a:spcAft>
              <a:buClr>
                <a:srgbClr val="000000"/>
              </a:buClr>
              <a:buSzPts val="2100"/>
              <a:buFont typeface="Helvetica Neue"/>
              <a:buNone/>
              <a:defRPr sz="21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3" name="Google Shape;13;p54"/>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6"/>
        <p:cNvGrpSpPr/>
        <p:nvPr/>
      </p:nvGrpSpPr>
      <p:grpSpPr>
        <a:xfrm>
          <a:off x="0" y="0"/>
          <a:ext cx="0" cy="0"/>
          <a:chOff x="0" y="0"/>
          <a:chExt cx="0" cy="0"/>
        </a:xfrm>
      </p:grpSpPr>
      <p:sp>
        <p:nvSpPr>
          <p:cNvPr id="57" name="Google Shape;57;p6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8" name="Google Shape;58;p6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59" name="Google Shape;59;p6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
        <p:cNvGrpSpPr/>
        <p:nvPr/>
      </p:nvGrpSpPr>
      <p:grpSpPr>
        <a:xfrm>
          <a:off x="0" y="0"/>
          <a:ext cx="0" cy="0"/>
          <a:chOff x="0" y="0"/>
          <a:chExt cx="0" cy="0"/>
        </a:xfrm>
      </p:grpSpPr>
      <p:sp>
        <p:nvSpPr>
          <p:cNvPr id="61" name="Google Shape;61;p6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2" name="Google Shape;62;p6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3" name="Google Shape;63;p6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4" name="Google Shape;64;p6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sp>
        <p:nvSpPr>
          <p:cNvPr id="66" name="Google Shape;66;p6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7" name="Google Shape;67;p6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8"/>
        <p:cNvGrpSpPr/>
        <p:nvPr/>
      </p:nvGrpSpPr>
      <p:grpSpPr>
        <a:xfrm>
          <a:off x="0" y="0"/>
          <a:ext cx="0" cy="0"/>
          <a:chOff x="0" y="0"/>
          <a:chExt cx="0" cy="0"/>
        </a:xfrm>
      </p:grpSpPr>
      <p:sp>
        <p:nvSpPr>
          <p:cNvPr id="69" name="Google Shape;69;p6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0" name="Google Shape;70;p6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1" name="Google Shape;71;p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sp>
        <p:nvSpPr>
          <p:cNvPr id="73" name="Google Shape;73;p7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4" name="Google Shape;74;p7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5"/>
        <p:cNvGrpSpPr/>
        <p:nvPr/>
      </p:nvGrpSpPr>
      <p:grpSpPr>
        <a:xfrm>
          <a:off x="0" y="0"/>
          <a:ext cx="0" cy="0"/>
          <a:chOff x="0" y="0"/>
          <a:chExt cx="0" cy="0"/>
        </a:xfrm>
      </p:grpSpPr>
      <p:sp>
        <p:nvSpPr>
          <p:cNvPr id="76" name="Google Shape;76;p7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7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78" name="Google Shape;78;p7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9" name="Google Shape;79;p7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0" name="Google Shape;80;p7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1"/>
        <p:cNvGrpSpPr/>
        <p:nvPr/>
      </p:nvGrpSpPr>
      <p:grpSpPr>
        <a:xfrm>
          <a:off x="0" y="0"/>
          <a:ext cx="0" cy="0"/>
          <a:chOff x="0" y="0"/>
          <a:chExt cx="0" cy="0"/>
        </a:xfrm>
      </p:grpSpPr>
      <p:sp>
        <p:nvSpPr>
          <p:cNvPr id="82" name="Google Shape;82;p7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83" name="Google Shape;83;p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4"/>
        <p:cNvGrpSpPr/>
        <p:nvPr/>
      </p:nvGrpSpPr>
      <p:grpSpPr>
        <a:xfrm>
          <a:off x="0" y="0"/>
          <a:ext cx="0" cy="0"/>
          <a:chOff x="0" y="0"/>
          <a:chExt cx="0" cy="0"/>
        </a:xfrm>
      </p:grpSpPr>
      <p:sp>
        <p:nvSpPr>
          <p:cNvPr id="85" name="Google Shape;85;p7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6" name="Google Shape;86;p7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87" name="Google Shape;87;p7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8"/>
        <p:cNvGrpSpPr/>
        <p:nvPr/>
      </p:nvGrpSpPr>
      <p:grpSpPr>
        <a:xfrm>
          <a:off x="0" y="0"/>
          <a:ext cx="0" cy="0"/>
          <a:chOff x="0" y="0"/>
          <a:chExt cx="0" cy="0"/>
        </a:xfrm>
      </p:grpSpPr>
      <p:sp>
        <p:nvSpPr>
          <p:cNvPr id="89" name="Google Shape;89;p7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3">
  <p:cSld name="TITLE_4">
    <p:spTree>
      <p:nvGrpSpPr>
        <p:cNvPr id="1" name="Shape 90"/>
        <p:cNvGrpSpPr/>
        <p:nvPr/>
      </p:nvGrpSpPr>
      <p:grpSpPr>
        <a:xfrm>
          <a:off x="0" y="0"/>
          <a:ext cx="0" cy="0"/>
          <a:chOff x="0" y="0"/>
          <a:chExt cx="0" cy="0"/>
        </a:xfrm>
      </p:grpSpPr>
      <p:sp>
        <p:nvSpPr>
          <p:cNvPr id="91" name="Google Shape;91;p75"/>
          <p:cNvSpPr txBox="1">
            <a:spLocks noGrp="1"/>
          </p:cNvSpPr>
          <p:nvPr>
            <p:ph type="body" idx="1"/>
          </p:nvPr>
        </p:nvSpPr>
        <p:spPr>
          <a:xfrm>
            <a:off x="450503" y="4447448"/>
            <a:ext cx="8239200" cy="2388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1400"/>
              <a:buFont typeface="Helvetica Neue"/>
              <a:buNone/>
              <a:defRPr sz="14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92" name="Google Shape;92;p75"/>
          <p:cNvSpPr txBox="1">
            <a:spLocks noGrp="1"/>
          </p:cNvSpPr>
          <p:nvPr>
            <p:ph type="title"/>
          </p:nvPr>
        </p:nvSpPr>
        <p:spPr>
          <a:xfrm>
            <a:off x="452436" y="965622"/>
            <a:ext cx="8239200" cy="1743000"/>
          </a:xfrm>
          <a:prstGeom prst="rect">
            <a:avLst/>
          </a:prstGeom>
          <a:noFill/>
          <a:ln>
            <a:noFill/>
          </a:ln>
        </p:spPr>
        <p:txBody>
          <a:bodyPr spcFirstLastPara="1" wrap="square" lIns="19050" tIns="19050" rIns="19050" bIns="19050" anchor="b" anchorCtr="0">
            <a:normAutofit/>
          </a:bodyPr>
          <a:lstStyle>
            <a:lvl1pPr lvl="0" algn="l">
              <a:lnSpc>
                <a:spcPct val="80000"/>
              </a:lnSpc>
              <a:spcBef>
                <a:spcPts val="0"/>
              </a:spcBef>
              <a:spcAft>
                <a:spcPts val="0"/>
              </a:spcAft>
              <a:buClr>
                <a:srgbClr val="000000"/>
              </a:buClr>
              <a:buSzPts val="4400"/>
              <a:buFont typeface="Helvetica Neue"/>
              <a:buNone/>
              <a:defRPr sz="4400"/>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93" name="Google Shape;93;p75"/>
          <p:cNvSpPr txBox="1">
            <a:spLocks noGrp="1"/>
          </p:cNvSpPr>
          <p:nvPr>
            <p:ph type="body" idx="2"/>
          </p:nvPr>
        </p:nvSpPr>
        <p:spPr>
          <a:xfrm>
            <a:off x="450503" y="2708696"/>
            <a:ext cx="8239200" cy="7143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28600" algn="l">
              <a:lnSpc>
                <a:spcPct val="100000"/>
              </a:lnSpc>
              <a:spcBef>
                <a:spcPts val="0"/>
              </a:spcBef>
              <a:spcAft>
                <a:spcPts val="0"/>
              </a:spcAft>
              <a:buClr>
                <a:srgbClr val="000000"/>
              </a:buClr>
              <a:buSzPts val="2100"/>
              <a:buFont typeface="Helvetica Neue"/>
              <a:buNone/>
              <a:defRPr sz="2100" b="1"/>
            </a:lvl2pPr>
            <a:lvl3pPr marL="1371600" lvl="2" indent="-228600" algn="l">
              <a:lnSpc>
                <a:spcPct val="100000"/>
              </a:lnSpc>
              <a:spcBef>
                <a:spcPts val="0"/>
              </a:spcBef>
              <a:spcAft>
                <a:spcPts val="0"/>
              </a:spcAft>
              <a:buClr>
                <a:srgbClr val="000000"/>
              </a:buClr>
              <a:buSzPts val="2100"/>
              <a:buFont typeface="Helvetica Neue"/>
              <a:buNone/>
              <a:defRPr sz="2100" b="1"/>
            </a:lvl3pPr>
            <a:lvl4pPr marL="1828800" lvl="3" indent="-228600" algn="l">
              <a:lnSpc>
                <a:spcPct val="100000"/>
              </a:lnSpc>
              <a:spcBef>
                <a:spcPts val="0"/>
              </a:spcBef>
              <a:spcAft>
                <a:spcPts val="0"/>
              </a:spcAft>
              <a:buClr>
                <a:srgbClr val="000000"/>
              </a:buClr>
              <a:buSzPts val="2100"/>
              <a:buFont typeface="Helvetica Neue"/>
              <a:buNone/>
              <a:defRPr sz="2100" b="1"/>
            </a:lvl4pPr>
            <a:lvl5pPr marL="2286000" lvl="4" indent="-228600" algn="l">
              <a:lnSpc>
                <a:spcPct val="100000"/>
              </a:lnSpc>
              <a:spcBef>
                <a:spcPts val="0"/>
              </a:spcBef>
              <a:spcAft>
                <a:spcPts val="0"/>
              </a:spcAft>
              <a:buClr>
                <a:srgbClr val="000000"/>
              </a:buClr>
              <a:buSzPts val="2100"/>
              <a:buFont typeface="Helvetica Neue"/>
              <a:buNone/>
              <a:defRPr sz="21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94" name="Google Shape;94;p75"/>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标题和内容">
  <p:cSld name="标题和内容">
    <p:spTree>
      <p:nvGrpSpPr>
        <p:cNvPr id="1" name="Shape 14"/>
        <p:cNvGrpSpPr/>
        <p:nvPr/>
      </p:nvGrpSpPr>
      <p:grpSpPr>
        <a:xfrm>
          <a:off x="0" y="0"/>
          <a:ext cx="0" cy="0"/>
          <a:chOff x="0" y="0"/>
          <a:chExt cx="0" cy="0"/>
        </a:xfrm>
      </p:grpSpPr>
      <p:pic>
        <p:nvPicPr>
          <p:cNvPr id="15" name="Google Shape;15;p57" descr="Picture 16"/>
          <p:cNvPicPr preferRelativeResize="0"/>
          <p:nvPr/>
        </p:nvPicPr>
        <p:blipFill rotWithShape="1">
          <a:blip r:embed="rId2">
            <a:alphaModFix/>
          </a:blip>
          <a:srcRect/>
          <a:stretch/>
        </p:blipFill>
        <p:spPr>
          <a:xfrm>
            <a:off x="1384697" y="735806"/>
            <a:ext cx="6535341" cy="29766"/>
          </a:xfrm>
          <a:prstGeom prst="rect">
            <a:avLst/>
          </a:prstGeom>
          <a:noFill/>
          <a:ln>
            <a:noFill/>
          </a:ln>
        </p:spPr>
      </p:pic>
      <p:sp>
        <p:nvSpPr>
          <p:cNvPr id="16" name="Google Shape;16;p57"/>
          <p:cNvSpPr txBox="1">
            <a:spLocks noGrp="1"/>
          </p:cNvSpPr>
          <p:nvPr>
            <p:ph type="title"/>
          </p:nvPr>
        </p:nvSpPr>
        <p:spPr>
          <a:xfrm>
            <a:off x="1331639" y="87474"/>
            <a:ext cx="6326400" cy="735600"/>
          </a:xfrm>
          <a:prstGeom prst="rect">
            <a:avLst/>
          </a:prstGeom>
          <a:noFill/>
          <a:ln>
            <a:noFill/>
          </a:ln>
        </p:spPr>
        <p:txBody>
          <a:bodyPr spcFirstLastPara="1" wrap="square" lIns="34275" tIns="34275" rIns="34275" bIns="34275" anchor="ctr" anchorCtr="0">
            <a:normAutofit/>
          </a:bodyPr>
          <a:lstStyle>
            <a:lvl1pPr lvl="0" algn="l">
              <a:lnSpc>
                <a:spcPct val="100000"/>
              </a:lnSpc>
              <a:spcBef>
                <a:spcPts val="0"/>
              </a:spcBef>
              <a:spcAft>
                <a:spcPts val="0"/>
              </a:spcAft>
              <a:buClr>
                <a:srgbClr val="1F497D"/>
              </a:buClr>
              <a:buSzPts val="2700"/>
              <a:buFont typeface="Times New Roman"/>
              <a:buNone/>
              <a:defRPr sz="2700">
                <a:solidFill>
                  <a:srgbClr val="1F497D"/>
                </a:solidFill>
                <a:latin typeface="Times New Roman"/>
                <a:ea typeface="Times New Roman"/>
                <a:cs typeface="Times New Roman"/>
                <a:sym typeface="Times New Roman"/>
              </a:defRPr>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7" name="Google Shape;17;p57"/>
          <p:cNvSpPr txBox="1">
            <a:spLocks noGrp="1"/>
          </p:cNvSpPr>
          <p:nvPr>
            <p:ph type="body" idx="1"/>
          </p:nvPr>
        </p:nvSpPr>
        <p:spPr>
          <a:xfrm>
            <a:off x="1377888" y="818907"/>
            <a:ext cx="6326400" cy="3859200"/>
          </a:xfrm>
          <a:prstGeom prst="rect">
            <a:avLst/>
          </a:prstGeom>
          <a:noFill/>
          <a:ln>
            <a:noFill/>
          </a:ln>
        </p:spPr>
        <p:txBody>
          <a:bodyPr spcFirstLastPara="1" wrap="square" lIns="34275" tIns="34275" rIns="34275" bIns="34275" anchor="t" anchorCtr="0">
            <a:normAutofit/>
          </a:bodyPr>
          <a:lstStyle>
            <a:lvl1pPr marL="457200" lvl="0" indent="-336550" algn="l">
              <a:lnSpc>
                <a:spcPct val="100000"/>
              </a:lnSpc>
              <a:spcBef>
                <a:spcPts val="500"/>
              </a:spcBef>
              <a:spcAft>
                <a:spcPts val="0"/>
              </a:spcAft>
              <a:buClr>
                <a:srgbClr val="002060"/>
              </a:buClr>
              <a:buSzPts val="1700"/>
              <a:buFont typeface="Times New Roman"/>
              <a:buChar char="■"/>
              <a:defRPr sz="2400">
                <a:latin typeface="Times New Roman"/>
                <a:ea typeface="Times New Roman"/>
                <a:cs typeface="Times New Roman"/>
                <a:sym typeface="Times New Roman"/>
              </a:defRPr>
            </a:lvl1pPr>
            <a:lvl2pPr marL="914400" lvl="1" indent="-317500" algn="l">
              <a:lnSpc>
                <a:spcPct val="100000"/>
              </a:lnSpc>
              <a:spcBef>
                <a:spcPts val="500"/>
              </a:spcBef>
              <a:spcAft>
                <a:spcPts val="0"/>
              </a:spcAft>
              <a:buClr>
                <a:srgbClr val="002060"/>
              </a:buClr>
              <a:buSzPts val="1400"/>
              <a:buFont typeface="Times New Roman"/>
              <a:buChar char="➢"/>
              <a:defRPr sz="2400">
                <a:latin typeface="Times New Roman"/>
                <a:ea typeface="Times New Roman"/>
                <a:cs typeface="Times New Roman"/>
                <a:sym typeface="Times New Roman"/>
              </a:defRPr>
            </a:lvl2pPr>
            <a:lvl3pPr marL="1371600" lvl="2" indent="-381000" algn="l">
              <a:lnSpc>
                <a:spcPct val="100000"/>
              </a:lnSpc>
              <a:spcBef>
                <a:spcPts val="500"/>
              </a:spcBef>
              <a:spcAft>
                <a:spcPts val="0"/>
              </a:spcAft>
              <a:buClr>
                <a:srgbClr val="002060"/>
              </a:buClr>
              <a:buSzPts val="2400"/>
              <a:buFont typeface="Times New Roman"/>
              <a:buChar char="•"/>
              <a:defRPr sz="2400">
                <a:latin typeface="Times New Roman"/>
                <a:ea typeface="Times New Roman"/>
                <a:cs typeface="Times New Roman"/>
                <a:sym typeface="Times New Roman"/>
              </a:defRPr>
            </a:lvl3pPr>
            <a:lvl4pPr marL="1828800" lvl="3" indent="-381000" algn="l">
              <a:lnSpc>
                <a:spcPct val="100000"/>
              </a:lnSpc>
              <a:spcBef>
                <a:spcPts val="500"/>
              </a:spcBef>
              <a:spcAft>
                <a:spcPts val="0"/>
              </a:spcAft>
              <a:buClr>
                <a:srgbClr val="002060"/>
              </a:buClr>
              <a:buSzPts val="2400"/>
              <a:buFont typeface="Times New Roman"/>
              <a:buChar char="–"/>
              <a:defRPr sz="2400">
                <a:latin typeface="Times New Roman"/>
                <a:ea typeface="Times New Roman"/>
                <a:cs typeface="Times New Roman"/>
                <a:sym typeface="Times New Roman"/>
              </a:defRPr>
            </a:lvl4pPr>
            <a:lvl5pPr marL="2286000" lvl="4" indent="-381000" algn="l">
              <a:lnSpc>
                <a:spcPct val="100000"/>
              </a:lnSpc>
              <a:spcBef>
                <a:spcPts val="500"/>
              </a:spcBef>
              <a:spcAft>
                <a:spcPts val="0"/>
              </a:spcAft>
              <a:buClr>
                <a:srgbClr val="002060"/>
              </a:buClr>
              <a:buSzPts val="2400"/>
              <a:buFont typeface="Times New Roman"/>
              <a:buChar char="»"/>
              <a:defRPr sz="2400">
                <a:latin typeface="Times New Roman"/>
                <a:ea typeface="Times New Roman"/>
                <a:cs typeface="Times New Roman"/>
                <a:sym typeface="Times New Roman"/>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8" name="Google Shape;18;p57"/>
          <p:cNvSpPr txBox="1">
            <a:spLocks noGrp="1"/>
          </p:cNvSpPr>
          <p:nvPr>
            <p:ph type="sldNum" idx="12"/>
          </p:nvPr>
        </p:nvSpPr>
        <p:spPr>
          <a:xfrm>
            <a:off x="7468897" y="4813452"/>
            <a:ext cx="189300" cy="207900"/>
          </a:xfrm>
          <a:prstGeom prst="rect">
            <a:avLst/>
          </a:prstGeom>
          <a:noFill/>
          <a:ln>
            <a:noFill/>
          </a:ln>
        </p:spPr>
        <p:txBody>
          <a:bodyPr spcFirstLastPara="1" wrap="square" lIns="34275" tIns="34275" rIns="34275" bIns="34275" anchor="ctr" anchorCtr="0">
            <a:spAutoFit/>
          </a:bodyPr>
          <a:lstStyle>
            <a:lvl1pPr marL="0" marR="0" lvl="0"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sz="700">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6">
  <p:cSld name="Title 6">
    <p:spTree>
      <p:nvGrpSpPr>
        <p:cNvPr id="1" name="Shape 44"/>
        <p:cNvGrpSpPr/>
        <p:nvPr/>
      </p:nvGrpSpPr>
      <p:grpSpPr>
        <a:xfrm>
          <a:off x="0" y="0"/>
          <a:ext cx="0" cy="0"/>
          <a:chOff x="0" y="0"/>
          <a:chExt cx="0" cy="0"/>
        </a:xfrm>
      </p:grpSpPr>
      <p:sp>
        <p:nvSpPr>
          <p:cNvPr id="45" name="Google Shape;45;p63"/>
          <p:cNvSpPr txBox="1">
            <a:spLocks noGrp="1"/>
          </p:cNvSpPr>
          <p:nvPr>
            <p:ph type="body" idx="1"/>
          </p:nvPr>
        </p:nvSpPr>
        <p:spPr>
          <a:xfrm>
            <a:off x="450503" y="4447448"/>
            <a:ext cx="8239200" cy="2388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1400"/>
              <a:buFont typeface="Helvetica Neue"/>
              <a:buNone/>
              <a:defRPr sz="14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46" name="Google Shape;46;p63"/>
          <p:cNvSpPr txBox="1">
            <a:spLocks noGrp="1"/>
          </p:cNvSpPr>
          <p:nvPr>
            <p:ph type="title"/>
          </p:nvPr>
        </p:nvSpPr>
        <p:spPr>
          <a:xfrm>
            <a:off x="452436" y="965622"/>
            <a:ext cx="8239200" cy="1743000"/>
          </a:xfrm>
          <a:prstGeom prst="rect">
            <a:avLst/>
          </a:prstGeom>
          <a:noFill/>
          <a:ln>
            <a:noFill/>
          </a:ln>
        </p:spPr>
        <p:txBody>
          <a:bodyPr spcFirstLastPara="1" wrap="square" lIns="19050" tIns="19050" rIns="19050" bIns="19050" anchor="b" anchorCtr="0">
            <a:normAutofit/>
          </a:bodyPr>
          <a:lstStyle>
            <a:lvl1pPr lvl="0" algn="l">
              <a:lnSpc>
                <a:spcPct val="80000"/>
              </a:lnSpc>
              <a:spcBef>
                <a:spcPts val="0"/>
              </a:spcBef>
              <a:spcAft>
                <a:spcPts val="0"/>
              </a:spcAft>
              <a:buClr>
                <a:srgbClr val="000000"/>
              </a:buClr>
              <a:buSzPts val="4400"/>
              <a:buFont typeface="Helvetica Neue"/>
              <a:buNone/>
              <a:defRPr sz="4400"/>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47" name="Google Shape;47;p63"/>
          <p:cNvSpPr txBox="1">
            <a:spLocks noGrp="1"/>
          </p:cNvSpPr>
          <p:nvPr>
            <p:ph type="body" idx="2"/>
          </p:nvPr>
        </p:nvSpPr>
        <p:spPr>
          <a:xfrm>
            <a:off x="450503" y="2708696"/>
            <a:ext cx="8239200" cy="7143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28600" algn="l">
              <a:lnSpc>
                <a:spcPct val="100000"/>
              </a:lnSpc>
              <a:spcBef>
                <a:spcPts val="0"/>
              </a:spcBef>
              <a:spcAft>
                <a:spcPts val="0"/>
              </a:spcAft>
              <a:buClr>
                <a:srgbClr val="000000"/>
              </a:buClr>
              <a:buSzPts val="2100"/>
              <a:buFont typeface="Helvetica Neue"/>
              <a:buNone/>
              <a:defRPr sz="2100" b="1"/>
            </a:lvl2pPr>
            <a:lvl3pPr marL="1371600" lvl="2" indent="-228600" algn="l">
              <a:lnSpc>
                <a:spcPct val="100000"/>
              </a:lnSpc>
              <a:spcBef>
                <a:spcPts val="0"/>
              </a:spcBef>
              <a:spcAft>
                <a:spcPts val="0"/>
              </a:spcAft>
              <a:buClr>
                <a:srgbClr val="000000"/>
              </a:buClr>
              <a:buSzPts val="2100"/>
              <a:buFont typeface="Helvetica Neue"/>
              <a:buNone/>
              <a:defRPr sz="2100" b="1"/>
            </a:lvl3pPr>
            <a:lvl4pPr marL="1828800" lvl="3" indent="-228600" algn="l">
              <a:lnSpc>
                <a:spcPct val="100000"/>
              </a:lnSpc>
              <a:spcBef>
                <a:spcPts val="0"/>
              </a:spcBef>
              <a:spcAft>
                <a:spcPts val="0"/>
              </a:spcAft>
              <a:buClr>
                <a:srgbClr val="000000"/>
              </a:buClr>
              <a:buSzPts val="2100"/>
              <a:buFont typeface="Helvetica Neue"/>
              <a:buNone/>
              <a:defRPr sz="2100" b="1"/>
            </a:lvl4pPr>
            <a:lvl5pPr marL="2286000" lvl="4" indent="-228600" algn="l">
              <a:lnSpc>
                <a:spcPct val="100000"/>
              </a:lnSpc>
              <a:spcBef>
                <a:spcPts val="0"/>
              </a:spcBef>
              <a:spcAft>
                <a:spcPts val="0"/>
              </a:spcAft>
              <a:buClr>
                <a:srgbClr val="000000"/>
              </a:buClr>
              <a:buSzPts val="2100"/>
              <a:buFont typeface="Helvetica Neue"/>
              <a:buNone/>
              <a:defRPr sz="21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48" name="Google Shape;48;p63"/>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8792224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节标题" type="tx">
  <p:cSld name="TITLE_AND_BODY">
    <p:spTree>
      <p:nvGrpSpPr>
        <p:cNvPr id="1" name="Shape 99"/>
        <p:cNvGrpSpPr/>
        <p:nvPr/>
      </p:nvGrpSpPr>
      <p:grpSpPr>
        <a:xfrm>
          <a:off x="0" y="0"/>
          <a:ext cx="0" cy="0"/>
          <a:chOff x="0" y="0"/>
          <a:chExt cx="0" cy="0"/>
        </a:xfrm>
      </p:grpSpPr>
      <p:pic>
        <p:nvPicPr>
          <p:cNvPr id="100" name="Google Shape;100;p56" descr="Picture 16"/>
          <p:cNvPicPr preferRelativeResize="0"/>
          <p:nvPr/>
        </p:nvPicPr>
        <p:blipFill rotWithShape="1">
          <a:blip r:embed="rId2">
            <a:alphaModFix/>
          </a:blip>
          <a:srcRect/>
          <a:stretch/>
        </p:blipFill>
        <p:spPr>
          <a:xfrm>
            <a:off x="1384697" y="735806"/>
            <a:ext cx="6535341" cy="29766"/>
          </a:xfrm>
          <a:prstGeom prst="rect">
            <a:avLst/>
          </a:prstGeom>
          <a:noFill/>
          <a:ln>
            <a:noFill/>
          </a:ln>
        </p:spPr>
      </p:pic>
      <p:sp>
        <p:nvSpPr>
          <p:cNvPr id="101" name="Google Shape;101;p56"/>
          <p:cNvSpPr txBox="1">
            <a:spLocks noGrp="1"/>
          </p:cNvSpPr>
          <p:nvPr>
            <p:ph type="title"/>
          </p:nvPr>
        </p:nvSpPr>
        <p:spPr>
          <a:xfrm>
            <a:off x="1684734" y="3305175"/>
            <a:ext cx="5829300" cy="1021500"/>
          </a:xfrm>
          <a:prstGeom prst="rect">
            <a:avLst/>
          </a:prstGeom>
          <a:noFill/>
          <a:ln>
            <a:noFill/>
          </a:ln>
        </p:spPr>
        <p:txBody>
          <a:bodyPr spcFirstLastPara="1" wrap="square" lIns="34275" tIns="34275" rIns="34275" bIns="34275" anchor="t" anchorCtr="0">
            <a:normAutofit/>
          </a:bodyPr>
          <a:lstStyle>
            <a:lvl1pPr lvl="0" algn="l">
              <a:lnSpc>
                <a:spcPct val="100000"/>
              </a:lnSpc>
              <a:spcBef>
                <a:spcPts val="0"/>
              </a:spcBef>
              <a:spcAft>
                <a:spcPts val="0"/>
              </a:spcAft>
              <a:buClr>
                <a:srgbClr val="1F497D"/>
              </a:buClr>
              <a:buSzPts val="3000"/>
              <a:buFont typeface="Times New Roman"/>
              <a:buNone/>
              <a:defRPr sz="3000" cap="none">
                <a:solidFill>
                  <a:srgbClr val="1F497D"/>
                </a:solidFill>
                <a:latin typeface="Times New Roman"/>
                <a:ea typeface="Times New Roman"/>
                <a:cs typeface="Times New Roman"/>
                <a:sym typeface="Times New Roman"/>
              </a:defRPr>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02" name="Google Shape;102;p56"/>
          <p:cNvSpPr txBox="1">
            <a:spLocks noGrp="1"/>
          </p:cNvSpPr>
          <p:nvPr>
            <p:ph type="body" idx="1"/>
          </p:nvPr>
        </p:nvSpPr>
        <p:spPr>
          <a:xfrm>
            <a:off x="1684734" y="2180035"/>
            <a:ext cx="5829300" cy="1125000"/>
          </a:xfrm>
          <a:prstGeom prst="rect">
            <a:avLst/>
          </a:prstGeom>
          <a:noFill/>
          <a:ln>
            <a:noFill/>
          </a:ln>
        </p:spPr>
        <p:txBody>
          <a:bodyPr spcFirstLastPara="1" wrap="square" lIns="34275" tIns="34275" rIns="34275" bIns="34275" anchor="b" anchorCtr="0">
            <a:normAutofit/>
          </a:bodyPr>
          <a:lstStyle>
            <a:lvl1pPr marL="457200" lvl="0" indent="-228600" algn="l">
              <a:lnSpc>
                <a:spcPct val="100000"/>
              </a:lnSpc>
              <a:spcBef>
                <a:spcPts val="300"/>
              </a:spcBef>
              <a:spcAft>
                <a:spcPts val="0"/>
              </a:spcAft>
              <a:buClr>
                <a:srgbClr val="888888"/>
              </a:buClr>
              <a:buSzPts val="1500"/>
              <a:buFont typeface="Times New Roman"/>
              <a:buNone/>
              <a:defRPr sz="1500" b="1">
                <a:solidFill>
                  <a:srgbClr val="888888"/>
                </a:solidFill>
                <a:latin typeface="Times New Roman"/>
                <a:ea typeface="Times New Roman"/>
                <a:cs typeface="Times New Roman"/>
                <a:sym typeface="Times New Roman"/>
              </a:defRPr>
            </a:lvl1pPr>
            <a:lvl2pPr marL="914400" lvl="1" indent="-228600" algn="l">
              <a:lnSpc>
                <a:spcPct val="100000"/>
              </a:lnSpc>
              <a:spcBef>
                <a:spcPts val="300"/>
              </a:spcBef>
              <a:spcAft>
                <a:spcPts val="0"/>
              </a:spcAft>
              <a:buClr>
                <a:srgbClr val="888888"/>
              </a:buClr>
              <a:buSzPts val="1500"/>
              <a:buFont typeface="Times New Roman"/>
              <a:buNone/>
              <a:defRPr sz="1500" b="1">
                <a:solidFill>
                  <a:srgbClr val="888888"/>
                </a:solidFill>
                <a:latin typeface="Times New Roman"/>
                <a:ea typeface="Times New Roman"/>
                <a:cs typeface="Times New Roman"/>
                <a:sym typeface="Times New Roman"/>
              </a:defRPr>
            </a:lvl2pPr>
            <a:lvl3pPr marL="1371600" lvl="2" indent="-228600" algn="l">
              <a:lnSpc>
                <a:spcPct val="100000"/>
              </a:lnSpc>
              <a:spcBef>
                <a:spcPts val="300"/>
              </a:spcBef>
              <a:spcAft>
                <a:spcPts val="0"/>
              </a:spcAft>
              <a:buClr>
                <a:srgbClr val="888888"/>
              </a:buClr>
              <a:buSzPts val="1500"/>
              <a:buFont typeface="Times New Roman"/>
              <a:buNone/>
              <a:defRPr sz="1500" b="1">
                <a:solidFill>
                  <a:srgbClr val="888888"/>
                </a:solidFill>
                <a:latin typeface="Times New Roman"/>
                <a:ea typeface="Times New Roman"/>
                <a:cs typeface="Times New Roman"/>
                <a:sym typeface="Times New Roman"/>
              </a:defRPr>
            </a:lvl3pPr>
            <a:lvl4pPr marL="1828800" lvl="3" indent="-228600" algn="l">
              <a:lnSpc>
                <a:spcPct val="100000"/>
              </a:lnSpc>
              <a:spcBef>
                <a:spcPts val="300"/>
              </a:spcBef>
              <a:spcAft>
                <a:spcPts val="0"/>
              </a:spcAft>
              <a:buClr>
                <a:srgbClr val="888888"/>
              </a:buClr>
              <a:buSzPts val="1500"/>
              <a:buFont typeface="Times New Roman"/>
              <a:buNone/>
              <a:defRPr sz="1500" b="1">
                <a:solidFill>
                  <a:srgbClr val="888888"/>
                </a:solidFill>
                <a:latin typeface="Times New Roman"/>
                <a:ea typeface="Times New Roman"/>
                <a:cs typeface="Times New Roman"/>
                <a:sym typeface="Times New Roman"/>
              </a:defRPr>
            </a:lvl4pPr>
            <a:lvl5pPr marL="2286000" lvl="4" indent="-228600" algn="l">
              <a:lnSpc>
                <a:spcPct val="100000"/>
              </a:lnSpc>
              <a:spcBef>
                <a:spcPts val="300"/>
              </a:spcBef>
              <a:spcAft>
                <a:spcPts val="0"/>
              </a:spcAft>
              <a:buClr>
                <a:srgbClr val="888888"/>
              </a:buClr>
              <a:buSzPts val="1500"/>
              <a:buFont typeface="Times New Roman"/>
              <a:buNone/>
              <a:defRPr sz="1500" b="1">
                <a:solidFill>
                  <a:srgbClr val="888888"/>
                </a:solidFill>
                <a:latin typeface="Times New Roman"/>
                <a:ea typeface="Times New Roman"/>
                <a:cs typeface="Times New Roman"/>
                <a:sym typeface="Times New Roman"/>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03" name="Google Shape;103;p56"/>
          <p:cNvSpPr txBox="1">
            <a:spLocks noGrp="1"/>
          </p:cNvSpPr>
          <p:nvPr>
            <p:ph type="sldNum" idx="12"/>
          </p:nvPr>
        </p:nvSpPr>
        <p:spPr>
          <a:xfrm>
            <a:off x="7468897" y="4813452"/>
            <a:ext cx="189300" cy="207900"/>
          </a:xfrm>
          <a:prstGeom prst="rect">
            <a:avLst/>
          </a:prstGeom>
          <a:noFill/>
          <a:ln>
            <a:noFill/>
          </a:ln>
        </p:spPr>
        <p:txBody>
          <a:bodyPr spcFirstLastPara="1" wrap="square" lIns="34275" tIns="34275" rIns="34275" bIns="34275" anchor="ctr" anchorCtr="0">
            <a:spAutoFit/>
          </a:bodyPr>
          <a:lstStyle>
            <a:lvl1pPr marL="0" marR="0" lvl="0"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sz="700">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4"/>
        <p:cNvGrpSpPr/>
        <p:nvPr/>
      </p:nvGrpSpPr>
      <p:grpSpPr>
        <a:xfrm>
          <a:off x="0" y="0"/>
          <a:ext cx="0" cy="0"/>
          <a:chOff x="0" y="0"/>
          <a:chExt cx="0" cy="0"/>
        </a:xfrm>
      </p:grpSpPr>
      <p:sp>
        <p:nvSpPr>
          <p:cNvPr id="105" name="Google Shape;105;p76"/>
          <p:cNvSpPr txBox="1">
            <a:spLocks noGrp="1"/>
          </p:cNvSpPr>
          <p:nvPr>
            <p:ph type="body" idx="1"/>
          </p:nvPr>
        </p:nvSpPr>
        <p:spPr>
          <a:xfrm>
            <a:off x="450503" y="4447448"/>
            <a:ext cx="8239200" cy="2388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1400"/>
              <a:buFont typeface="Helvetica Neue"/>
              <a:buNone/>
              <a:defRPr sz="14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06" name="Google Shape;106;p76"/>
          <p:cNvSpPr txBox="1">
            <a:spLocks noGrp="1"/>
          </p:cNvSpPr>
          <p:nvPr>
            <p:ph type="title"/>
          </p:nvPr>
        </p:nvSpPr>
        <p:spPr>
          <a:xfrm>
            <a:off x="452436" y="965622"/>
            <a:ext cx="8239200" cy="1743000"/>
          </a:xfrm>
          <a:prstGeom prst="rect">
            <a:avLst/>
          </a:prstGeom>
          <a:noFill/>
          <a:ln>
            <a:noFill/>
          </a:ln>
        </p:spPr>
        <p:txBody>
          <a:bodyPr spcFirstLastPara="1" wrap="square" lIns="19050" tIns="19050" rIns="19050" bIns="19050" anchor="b" anchorCtr="0">
            <a:normAutofit/>
          </a:bodyPr>
          <a:lstStyle>
            <a:lvl1pPr lvl="0" algn="l">
              <a:lnSpc>
                <a:spcPct val="80000"/>
              </a:lnSpc>
              <a:spcBef>
                <a:spcPts val="0"/>
              </a:spcBef>
              <a:spcAft>
                <a:spcPts val="0"/>
              </a:spcAft>
              <a:buClr>
                <a:srgbClr val="000000"/>
              </a:buClr>
              <a:buSzPts val="4400"/>
              <a:buFont typeface="Helvetica Neue"/>
              <a:buNone/>
              <a:defRPr sz="4400"/>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07" name="Google Shape;107;p76"/>
          <p:cNvSpPr txBox="1">
            <a:spLocks noGrp="1"/>
          </p:cNvSpPr>
          <p:nvPr>
            <p:ph type="body" idx="2"/>
          </p:nvPr>
        </p:nvSpPr>
        <p:spPr>
          <a:xfrm>
            <a:off x="450503" y="2708696"/>
            <a:ext cx="8239200" cy="7143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28600" algn="l">
              <a:lnSpc>
                <a:spcPct val="100000"/>
              </a:lnSpc>
              <a:spcBef>
                <a:spcPts val="0"/>
              </a:spcBef>
              <a:spcAft>
                <a:spcPts val="0"/>
              </a:spcAft>
              <a:buClr>
                <a:srgbClr val="000000"/>
              </a:buClr>
              <a:buSzPts val="2100"/>
              <a:buFont typeface="Helvetica Neue"/>
              <a:buNone/>
              <a:defRPr sz="2100" b="1"/>
            </a:lvl2pPr>
            <a:lvl3pPr marL="1371600" lvl="2" indent="-228600" algn="l">
              <a:lnSpc>
                <a:spcPct val="100000"/>
              </a:lnSpc>
              <a:spcBef>
                <a:spcPts val="0"/>
              </a:spcBef>
              <a:spcAft>
                <a:spcPts val="0"/>
              </a:spcAft>
              <a:buClr>
                <a:srgbClr val="000000"/>
              </a:buClr>
              <a:buSzPts val="2100"/>
              <a:buFont typeface="Helvetica Neue"/>
              <a:buNone/>
              <a:defRPr sz="2100" b="1"/>
            </a:lvl3pPr>
            <a:lvl4pPr marL="1828800" lvl="3" indent="-228600" algn="l">
              <a:lnSpc>
                <a:spcPct val="100000"/>
              </a:lnSpc>
              <a:spcBef>
                <a:spcPts val="0"/>
              </a:spcBef>
              <a:spcAft>
                <a:spcPts val="0"/>
              </a:spcAft>
              <a:buClr>
                <a:srgbClr val="000000"/>
              </a:buClr>
              <a:buSzPts val="2100"/>
              <a:buFont typeface="Helvetica Neue"/>
              <a:buNone/>
              <a:defRPr sz="2100" b="1"/>
            </a:lvl4pPr>
            <a:lvl5pPr marL="2286000" lvl="4" indent="-228600" algn="l">
              <a:lnSpc>
                <a:spcPct val="100000"/>
              </a:lnSpc>
              <a:spcBef>
                <a:spcPts val="0"/>
              </a:spcBef>
              <a:spcAft>
                <a:spcPts val="0"/>
              </a:spcAft>
              <a:buClr>
                <a:srgbClr val="000000"/>
              </a:buClr>
              <a:buSzPts val="2100"/>
              <a:buFont typeface="Helvetica Neue"/>
              <a:buNone/>
              <a:defRPr sz="21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08" name="Google Shape;108;p76"/>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标题和内容">
  <p:cSld name="标题和内容">
    <p:spTree>
      <p:nvGrpSpPr>
        <p:cNvPr id="1" name="Shape 109"/>
        <p:cNvGrpSpPr/>
        <p:nvPr/>
      </p:nvGrpSpPr>
      <p:grpSpPr>
        <a:xfrm>
          <a:off x="0" y="0"/>
          <a:ext cx="0" cy="0"/>
          <a:chOff x="0" y="0"/>
          <a:chExt cx="0" cy="0"/>
        </a:xfrm>
      </p:grpSpPr>
      <p:pic>
        <p:nvPicPr>
          <p:cNvPr id="110" name="Google Shape;110;p77" descr="Picture 16"/>
          <p:cNvPicPr preferRelativeResize="0"/>
          <p:nvPr/>
        </p:nvPicPr>
        <p:blipFill rotWithShape="1">
          <a:blip r:embed="rId2">
            <a:alphaModFix/>
          </a:blip>
          <a:srcRect/>
          <a:stretch/>
        </p:blipFill>
        <p:spPr>
          <a:xfrm>
            <a:off x="1384697" y="735806"/>
            <a:ext cx="6535341" cy="29766"/>
          </a:xfrm>
          <a:prstGeom prst="rect">
            <a:avLst/>
          </a:prstGeom>
          <a:noFill/>
          <a:ln>
            <a:noFill/>
          </a:ln>
        </p:spPr>
      </p:pic>
      <p:sp>
        <p:nvSpPr>
          <p:cNvPr id="111" name="Google Shape;111;p77"/>
          <p:cNvSpPr txBox="1">
            <a:spLocks noGrp="1"/>
          </p:cNvSpPr>
          <p:nvPr>
            <p:ph type="title"/>
          </p:nvPr>
        </p:nvSpPr>
        <p:spPr>
          <a:xfrm>
            <a:off x="1331639" y="87474"/>
            <a:ext cx="6326400" cy="735600"/>
          </a:xfrm>
          <a:prstGeom prst="rect">
            <a:avLst/>
          </a:prstGeom>
          <a:noFill/>
          <a:ln>
            <a:noFill/>
          </a:ln>
        </p:spPr>
        <p:txBody>
          <a:bodyPr spcFirstLastPara="1" wrap="square" lIns="34275" tIns="34275" rIns="34275" bIns="34275" anchor="ctr" anchorCtr="0">
            <a:normAutofit/>
          </a:bodyPr>
          <a:lstStyle>
            <a:lvl1pPr lvl="0" algn="l">
              <a:lnSpc>
                <a:spcPct val="100000"/>
              </a:lnSpc>
              <a:spcBef>
                <a:spcPts val="0"/>
              </a:spcBef>
              <a:spcAft>
                <a:spcPts val="0"/>
              </a:spcAft>
              <a:buClr>
                <a:srgbClr val="1F497D"/>
              </a:buClr>
              <a:buSzPts val="2700"/>
              <a:buFont typeface="Times New Roman"/>
              <a:buNone/>
              <a:defRPr sz="2700">
                <a:solidFill>
                  <a:srgbClr val="1F497D"/>
                </a:solidFill>
                <a:latin typeface="Times New Roman"/>
                <a:ea typeface="Times New Roman"/>
                <a:cs typeface="Times New Roman"/>
                <a:sym typeface="Times New Roman"/>
              </a:defRPr>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12" name="Google Shape;112;p77"/>
          <p:cNvSpPr txBox="1">
            <a:spLocks noGrp="1"/>
          </p:cNvSpPr>
          <p:nvPr>
            <p:ph type="body" idx="1"/>
          </p:nvPr>
        </p:nvSpPr>
        <p:spPr>
          <a:xfrm>
            <a:off x="1377888" y="818907"/>
            <a:ext cx="6326400" cy="3859200"/>
          </a:xfrm>
          <a:prstGeom prst="rect">
            <a:avLst/>
          </a:prstGeom>
          <a:noFill/>
          <a:ln>
            <a:noFill/>
          </a:ln>
        </p:spPr>
        <p:txBody>
          <a:bodyPr spcFirstLastPara="1" wrap="square" lIns="34275" tIns="34275" rIns="34275" bIns="34275" anchor="t" anchorCtr="0">
            <a:normAutofit/>
          </a:bodyPr>
          <a:lstStyle>
            <a:lvl1pPr marL="457200" lvl="0" indent="-336550" algn="l">
              <a:lnSpc>
                <a:spcPct val="100000"/>
              </a:lnSpc>
              <a:spcBef>
                <a:spcPts val="500"/>
              </a:spcBef>
              <a:spcAft>
                <a:spcPts val="0"/>
              </a:spcAft>
              <a:buClr>
                <a:srgbClr val="002060"/>
              </a:buClr>
              <a:buSzPts val="1700"/>
              <a:buFont typeface="Times New Roman"/>
              <a:buChar char="■"/>
              <a:defRPr sz="2400">
                <a:latin typeface="Times New Roman"/>
                <a:ea typeface="Times New Roman"/>
                <a:cs typeface="Times New Roman"/>
                <a:sym typeface="Times New Roman"/>
              </a:defRPr>
            </a:lvl1pPr>
            <a:lvl2pPr marL="914400" lvl="1" indent="-317500" algn="l">
              <a:lnSpc>
                <a:spcPct val="100000"/>
              </a:lnSpc>
              <a:spcBef>
                <a:spcPts val="500"/>
              </a:spcBef>
              <a:spcAft>
                <a:spcPts val="0"/>
              </a:spcAft>
              <a:buClr>
                <a:srgbClr val="002060"/>
              </a:buClr>
              <a:buSzPts val="1400"/>
              <a:buFont typeface="Times New Roman"/>
              <a:buChar char="➢"/>
              <a:defRPr sz="2400">
                <a:latin typeface="Times New Roman"/>
                <a:ea typeface="Times New Roman"/>
                <a:cs typeface="Times New Roman"/>
                <a:sym typeface="Times New Roman"/>
              </a:defRPr>
            </a:lvl2pPr>
            <a:lvl3pPr marL="1371600" lvl="2" indent="-381000" algn="l">
              <a:lnSpc>
                <a:spcPct val="100000"/>
              </a:lnSpc>
              <a:spcBef>
                <a:spcPts val="500"/>
              </a:spcBef>
              <a:spcAft>
                <a:spcPts val="0"/>
              </a:spcAft>
              <a:buClr>
                <a:srgbClr val="002060"/>
              </a:buClr>
              <a:buSzPts val="2400"/>
              <a:buFont typeface="Times New Roman"/>
              <a:buChar char="•"/>
              <a:defRPr sz="2400">
                <a:latin typeface="Times New Roman"/>
                <a:ea typeface="Times New Roman"/>
                <a:cs typeface="Times New Roman"/>
                <a:sym typeface="Times New Roman"/>
              </a:defRPr>
            </a:lvl3pPr>
            <a:lvl4pPr marL="1828800" lvl="3" indent="-381000" algn="l">
              <a:lnSpc>
                <a:spcPct val="100000"/>
              </a:lnSpc>
              <a:spcBef>
                <a:spcPts val="500"/>
              </a:spcBef>
              <a:spcAft>
                <a:spcPts val="0"/>
              </a:spcAft>
              <a:buClr>
                <a:srgbClr val="002060"/>
              </a:buClr>
              <a:buSzPts val="2400"/>
              <a:buFont typeface="Times New Roman"/>
              <a:buChar char="–"/>
              <a:defRPr sz="2400">
                <a:latin typeface="Times New Roman"/>
                <a:ea typeface="Times New Roman"/>
                <a:cs typeface="Times New Roman"/>
                <a:sym typeface="Times New Roman"/>
              </a:defRPr>
            </a:lvl4pPr>
            <a:lvl5pPr marL="2286000" lvl="4" indent="-381000" algn="l">
              <a:lnSpc>
                <a:spcPct val="100000"/>
              </a:lnSpc>
              <a:spcBef>
                <a:spcPts val="500"/>
              </a:spcBef>
              <a:spcAft>
                <a:spcPts val="0"/>
              </a:spcAft>
              <a:buClr>
                <a:srgbClr val="002060"/>
              </a:buClr>
              <a:buSzPts val="2400"/>
              <a:buFont typeface="Times New Roman"/>
              <a:buChar char="»"/>
              <a:defRPr sz="2400">
                <a:latin typeface="Times New Roman"/>
                <a:ea typeface="Times New Roman"/>
                <a:cs typeface="Times New Roman"/>
                <a:sym typeface="Times New Roman"/>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13" name="Google Shape;113;p77"/>
          <p:cNvSpPr txBox="1">
            <a:spLocks noGrp="1"/>
          </p:cNvSpPr>
          <p:nvPr>
            <p:ph type="sldNum" idx="12"/>
          </p:nvPr>
        </p:nvSpPr>
        <p:spPr>
          <a:xfrm>
            <a:off x="7468897" y="4813452"/>
            <a:ext cx="189300" cy="207900"/>
          </a:xfrm>
          <a:prstGeom prst="rect">
            <a:avLst/>
          </a:prstGeom>
          <a:noFill/>
          <a:ln>
            <a:noFill/>
          </a:ln>
        </p:spPr>
        <p:txBody>
          <a:bodyPr spcFirstLastPara="1" wrap="square" lIns="34275" tIns="34275" rIns="34275" bIns="34275" anchor="ctr" anchorCtr="0">
            <a:spAutoFit/>
          </a:bodyPr>
          <a:lstStyle>
            <a:lvl1pPr marL="0" marR="0" lvl="0"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sz="700">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mp; Photo">
  <p:cSld name="Title &amp; Photo">
    <p:spTree>
      <p:nvGrpSpPr>
        <p:cNvPr id="1" name="Shape 114"/>
        <p:cNvGrpSpPr/>
        <p:nvPr/>
      </p:nvGrpSpPr>
      <p:grpSpPr>
        <a:xfrm>
          <a:off x="0" y="0"/>
          <a:ext cx="0" cy="0"/>
          <a:chOff x="0" y="0"/>
          <a:chExt cx="0" cy="0"/>
        </a:xfrm>
      </p:grpSpPr>
      <p:sp>
        <p:nvSpPr>
          <p:cNvPr id="115" name="Google Shape;115;p78"/>
          <p:cNvSpPr>
            <a:spLocks noGrp="1"/>
          </p:cNvSpPr>
          <p:nvPr>
            <p:ph type="pic" idx="2"/>
          </p:nvPr>
        </p:nvSpPr>
        <p:spPr>
          <a:xfrm>
            <a:off x="-433387" y="-485775"/>
            <a:ext cx="10029900" cy="6007200"/>
          </a:xfrm>
          <a:prstGeom prst="rect">
            <a:avLst/>
          </a:prstGeom>
          <a:noFill/>
          <a:ln>
            <a:noFill/>
          </a:ln>
        </p:spPr>
      </p:sp>
      <p:sp>
        <p:nvSpPr>
          <p:cNvPr id="116" name="Google Shape;116;p78"/>
          <p:cNvSpPr txBox="1">
            <a:spLocks noGrp="1"/>
          </p:cNvSpPr>
          <p:nvPr>
            <p:ph type="title"/>
          </p:nvPr>
        </p:nvSpPr>
        <p:spPr>
          <a:xfrm>
            <a:off x="452438" y="2671763"/>
            <a:ext cx="8239200" cy="1743000"/>
          </a:xfrm>
          <a:prstGeom prst="rect">
            <a:avLst/>
          </a:prstGeom>
          <a:noFill/>
          <a:ln>
            <a:noFill/>
          </a:ln>
        </p:spPr>
        <p:txBody>
          <a:bodyPr spcFirstLastPara="1" wrap="square" lIns="19050" tIns="19050" rIns="19050" bIns="19050" anchor="b" anchorCtr="0">
            <a:normAutofit/>
          </a:bodyPr>
          <a:lstStyle>
            <a:lvl1pPr lvl="0" algn="l">
              <a:lnSpc>
                <a:spcPct val="80000"/>
              </a:lnSpc>
              <a:spcBef>
                <a:spcPts val="0"/>
              </a:spcBef>
              <a:spcAft>
                <a:spcPts val="0"/>
              </a:spcAft>
              <a:buClr>
                <a:srgbClr val="000000"/>
              </a:buClr>
              <a:buSzPts val="4400"/>
              <a:buFont typeface="Helvetica Neue"/>
              <a:buNone/>
              <a:defRPr sz="4400"/>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17" name="Google Shape;117;p78"/>
          <p:cNvSpPr txBox="1">
            <a:spLocks noGrp="1"/>
          </p:cNvSpPr>
          <p:nvPr>
            <p:ph type="body" idx="1"/>
          </p:nvPr>
        </p:nvSpPr>
        <p:spPr>
          <a:xfrm>
            <a:off x="452884" y="414801"/>
            <a:ext cx="8238300" cy="2388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1400"/>
              <a:buFont typeface="Helvetica Neue"/>
              <a:buNone/>
              <a:defRPr sz="14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18" name="Google Shape;118;p78"/>
          <p:cNvSpPr txBox="1">
            <a:spLocks noGrp="1"/>
          </p:cNvSpPr>
          <p:nvPr>
            <p:ph type="body" idx="3"/>
          </p:nvPr>
        </p:nvSpPr>
        <p:spPr>
          <a:xfrm>
            <a:off x="452438" y="4353716"/>
            <a:ext cx="8239200" cy="4188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28600" algn="l">
              <a:lnSpc>
                <a:spcPct val="100000"/>
              </a:lnSpc>
              <a:spcBef>
                <a:spcPts val="0"/>
              </a:spcBef>
              <a:spcAft>
                <a:spcPts val="0"/>
              </a:spcAft>
              <a:buClr>
                <a:srgbClr val="000000"/>
              </a:buClr>
              <a:buSzPts val="2100"/>
              <a:buFont typeface="Helvetica Neue"/>
              <a:buNone/>
              <a:defRPr sz="2100" b="1"/>
            </a:lvl2pPr>
            <a:lvl3pPr marL="1371600" lvl="2" indent="-228600" algn="l">
              <a:lnSpc>
                <a:spcPct val="100000"/>
              </a:lnSpc>
              <a:spcBef>
                <a:spcPts val="0"/>
              </a:spcBef>
              <a:spcAft>
                <a:spcPts val="0"/>
              </a:spcAft>
              <a:buClr>
                <a:srgbClr val="000000"/>
              </a:buClr>
              <a:buSzPts val="2100"/>
              <a:buFont typeface="Helvetica Neue"/>
              <a:buNone/>
              <a:defRPr sz="2100" b="1"/>
            </a:lvl3pPr>
            <a:lvl4pPr marL="1828800" lvl="3" indent="-228600" algn="l">
              <a:lnSpc>
                <a:spcPct val="100000"/>
              </a:lnSpc>
              <a:spcBef>
                <a:spcPts val="0"/>
              </a:spcBef>
              <a:spcAft>
                <a:spcPts val="0"/>
              </a:spcAft>
              <a:buClr>
                <a:srgbClr val="000000"/>
              </a:buClr>
              <a:buSzPts val="2100"/>
              <a:buFont typeface="Helvetica Neue"/>
              <a:buNone/>
              <a:defRPr sz="2100" b="1"/>
            </a:lvl4pPr>
            <a:lvl5pPr marL="2286000" lvl="4" indent="-228600" algn="l">
              <a:lnSpc>
                <a:spcPct val="100000"/>
              </a:lnSpc>
              <a:spcBef>
                <a:spcPts val="0"/>
              </a:spcBef>
              <a:spcAft>
                <a:spcPts val="0"/>
              </a:spcAft>
              <a:buClr>
                <a:srgbClr val="000000"/>
              </a:buClr>
              <a:buSzPts val="2100"/>
              <a:buFont typeface="Helvetica Neue"/>
              <a:buNone/>
              <a:defRPr sz="21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19" name="Google Shape;119;p78"/>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mp; Photo Alt">
  <p:cSld name="Title &amp; Photo Alt">
    <p:spTree>
      <p:nvGrpSpPr>
        <p:cNvPr id="1" name="Shape 120"/>
        <p:cNvGrpSpPr/>
        <p:nvPr/>
      </p:nvGrpSpPr>
      <p:grpSpPr>
        <a:xfrm>
          <a:off x="0" y="0"/>
          <a:ext cx="0" cy="0"/>
          <a:chOff x="0" y="0"/>
          <a:chExt cx="0" cy="0"/>
        </a:xfrm>
      </p:grpSpPr>
      <p:sp>
        <p:nvSpPr>
          <p:cNvPr id="121" name="Google Shape;121;p79"/>
          <p:cNvSpPr>
            <a:spLocks noGrp="1"/>
          </p:cNvSpPr>
          <p:nvPr>
            <p:ph type="pic" idx="2"/>
          </p:nvPr>
        </p:nvSpPr>
        <p:spPr>
          <a:xfrm>
            <a:off x="4114800" y="-76200"/>
            <a:ext cx="4554300" cy="5300700"/>
          </a:xfrm>
          <a:prstGeom prst="rect">
            <a:avLst/>
          </a:prstGeom>
          <a:noFill/>
          <a:ln>
            <a:noFill/>
          </a:ln>
        </p:spPr>
      </p:sp>
      <p:sp>
        <p:nvSpPr>
          <p:cNvPr id="122" name="Google Shape;122;p79"/>
          <p:cNvSpPr txBox="1">
            <a:spLocks noGrp="1"/>
          </p:cNvSpPr>
          <p:nvPr>
            <p:ph type="title"/>
          </p:nvPr>
        </p:nvSpPr>
        <p:spPr>
          <a:xfrm>
            <a:off x="452438" y="476250"/>
            <a:ext cx="3667200" cy="2205900"/>
          </a:xfrm>
          <a:prstGeom prst="rect">
            <a:avLst/>
          </a:prstGeom>
          <a:noFill/>
          <a:ln>
            <a:noFill/>
          </a:ln>
        </p:spPr>
        <p:txBody>
          <a:bodyPr spcFirstLastPara="1" wrap="square" lIns="19050" tIns="19050" rIns="19050" bIns="19050" anchor="b" anchorCtr="0">
            <a:normAutofit/>
          </a:bodyPr>
          <a:lstStyle>
            <a:lvl1pPr lvl="0" algn="l">
              <a:lnSpc>
                <a:spcPct val="80000"/>
              </a:lnSpc>
              <a:spcBef>
                <a:spcPts val="0"/>
              </a:spcBef>
              <a:spcAft>
                <a:spcPts val="0"/>
              </a:spcAft>
              <a:buClr>
                <a:srgbClr val="000000"/>
              </a:buClr>
              <a:buSzPts val="700"/>
              <a:buNone/>
              <a:defRPr/>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23" name="Google Shape;123;p79"/>
          <p:cNvSpPr txBox="1">
            <a:spLocks noGrp="1"/>
          </p:cNvSpPr>
          <p:nvPr>
            <p:ph type="body" idx="1"/>
          </p:nvPr>
        </p:nvSpPr>
        <p:spPr>
          <a:xfrm>
            <a:off x="452438" y="2647716"/>
            <a:ext cx="3667200" cy="20196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28600" algn="l">
              <a:lnSpc>
                <a:spcPct val="100000"/>
              </a:lnSpc>
              <a:spcBef>
                <a:spcPts val="0"/>
              </a:spcBef>
              <a:spcAft>
                <a:spcPts val="0"/>
              </a:spcAft>
              <a:buClr>
                <a:srgbClr val="000000"/>
              </a:buClr>
              <a:buSzPts val="2100"/>
              <a:buFont typeface="Helvetica Neue"/>
              <a:buNone/>
              <a:defRPr sz="2100" b="1"/>
            </a:lvl2pPr>
            <a:lvl3pPr marL="1371600" lvl="2" indent="-228600" algn="l">
              <a:lnSpc>
                <a:spcPct val="100000"/>
              </a:lnSpc>
              <a:spcBef>
                <a:spcPts val="0"/>
              </a:spcBef>
              <a:spcAft>
                <a:spcPts val="0"/>
              </a:spcAft>
              <a:buClr>
                <a:srgbClr val="000000"/>
              </a:buClr>
              <a:buSzPts val="2100"/>
              <a:buFont typeface="Helvetica Neue"/>
              <a:buNone/>
              <a:defRPr sz="2100" b="1"/>
            </a:lvl3pPr>
            <a:lvl4pPr marL="1828800" lvl="3" indent="-228600" algn="l">
              <a:lnSpc>
                <a:spcPct val="100000"/>
              </a:lnSpc>
              <a:spcBef>
                <a:spcPts val="0"/>
              </a:spcBef>
              <a:spcAft>
                <a:spcPts val="0"/>
              </a:spcAft>
              <a:buClr>
                <a:srgbClr val="000000"/>
              </a:buClr>
              <a:buSzPts val="2100"/>
              <a:buFont typeface="Helvetica Neue"/>
              <a:buNone/>
              <a:defRPr sz="2100" b="1"/>
            </a:lvl4pPr>
            <a:lvl5pPr marL="2286000" lvl="4" indent="-228600" algn="l">
              <a:lnSpc>
                <a:spcPct val="100000"/>
              </a:lnSpc>
              <a:spcBef>
                <a:spcPts val="0"/>
              </a:spcBef>
              <a:spcAft>
                <a:spcPts val="0"/>
              </a:spcAft>
              <a:buClr>
                <a:srgbClr val="000000"/>
              </a:buClr>
              <a:buSzPts val="2100"/>
              <a:buFont typeface="Helvetica Neue"/>
              <a:buNone/>
              <a:defRPr sz="21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24" name="Google Shape;124;p79"/>
          <p:cNvSpPr txBox="1">
            <a:spLocks noGrp="1"/>
          </p:cNvSpPr>
          <p:nvPr>
            <p:ph type="sldNum" idx="12"/>
          </p:nvPr>
        </p:nvSpPr>
        <p:spPr>
          <a:xfrm>
            <a:off x="4500562" y="4906962"/>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125"/>
        <p:cNvGrpSpPr/>
        <p:nvPr/>
      </p:nvGrpSpPr>
      <p:grpSpPr>
        <a:xfrm>
          <a:off x="0" y="0"/>
          <a:ext cx="0" cy="0"/>
          <a:chOff x="0" y="0"/>
          <a:chExt cx="0" cy="0"/>
        </a:xfrm>
      </p:grpSpPr>
      <p:sp>
        <p:nvSpPr>
          <p:cNvPr id="126" name="Google Shape;126;p80"/>
          <p:cNvSpPr txBox="1">
            <a:spLocks noGrp="1"/>
          </p:cNvSpPr>
          <p:nvPr>
            <p:ph type="title"/>
          </p:nvPr>
        </p:nvSpPr>
        <p:spPr>
          <a:xfrm>
            <a:off x="452438" y="404813"/>
            <a:ext cx="8239200" cy="537300"/>
          </a:xfrm>
          <a:prstGeom prst="rect">
            <a:avLst/>
          </a:prstGeom>
          <a:noFill/>
          <a:ln>
            <a:noFill/>
          </a:ln>
        </p:spPr>
        <p:txBody>
          <a:bodyPr spcFirstLastPara="1" wrap="square" lIns="19050" tIns="19050" rIns="19050" bIns="19050" anchor="t" anchorCtr="0">
            <a:normAutofit/>
          </a:bodyPr>
          <a:lstStyle>
            <a:lvl1pPr lvl="0" algn="l">
              <a:lnSpc>
                <a:spcPct val="80000"/>
              </a:lnSpc>
              <a:spcBef>
                <a:spcPts val="0"/>
              </a:spcBef>
              <a:spcAft>
                <a:spcPts val="0"/>
              </a:spcAft>
              <a:buClr>
                <a:srgbClr val="000000"/>
              </a:buClr>
              <a:buSzPts val="700"/>
              <a:buNone/>
              <a:defRPr/>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27" name="Google Shape;127;p80"/>
          <p:cNvSpPr txBox="1">
            <a:spLocks noGrp="1"/>
          </p:cNvSpPr>
          <p:nvPr>
            <p:ph type="body" idx="1"/>
          </p:nvPr>
        </p:nvSpPr>
        <p:spPr>
          <a:xfrm>
            <a:off x="452438" y="889861"/>
            <a:ext cx="8239200" cy="3507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28" name="Google Shape;128;p80"/>
          <p:cNvSpPr txBox="1">
            <a:spLocks noGrp="1"/>
          </p:cNvSpPr>
          <p:nvPr>
            <p:ph type="body" idx="2"/>
          </p:nvPr>
        </p:nvSpPr>
        <p:spPr>
          <a:xfrm>
            <a:off x="452438" y="1593189"/>
            <a:ext cx="8239200" cy="3096000"/>
          </a:xfrm>
          <a:prstGeom prst="rect">
            <a:avLst/>
          </a:prstGeom>
          <a:noFill/>
          <a:ln>
            <a:noFill/>
          </a:ln>
        </p:spPr>
        <p:txBody>
          <a:bodyPr spcFirstLastPara="1" wrap="square" lIns="19050" tIns="19050" rIns="19050" bIns="19050" anchor="t" anchorCtr="0">
            <a:normAutofit/>
          </a:bodyPr>
          <a:lstStyle>
            <a:lvl1pPr marL="457200" lvl="0" indent="-279400" algn="l">
              <a:lnSpc>
                <a:spcPct val="90000"/>
              </a:lnSpc>
              <a:spcBef>
                <a:spcPts val="1700"/>
              </a:spcBef>
              <a:spcAft>
                <a:spcPts val="0"/>
              </a:spcAft>
              <a:buClr>
                <a:srgbClr val="000000"/>
              </a:buClr>
              <a:buSzPts val="800"/>
              <a:buChar char="•"/>
              <a:defRPr/>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29" name="Google Shape;129;p80"/>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130"/>
        <p:cNvGrpSpPr/>
        <p:nvPr/>
      </p:nvGrpSpPr>
      <p:grpSpPr>
        <a:xfrm>
          <a:off x="0" y="0"/>
          <a:ext cx="0" cy="0"/>
          <a:chOff x="0" y="0"/>
          <a:chExt cx="0" cy="0"/>
        </a:xfrm>
      </p:grpSpPr>
      <p:sp>
        <p:nvSpPr>
          <p:cNvPr id="131" name="Google Shape;131;p81"/>
          <p:cNvSpPr txBox="1">
            <a:spLocks noGrp="1"/>
          </p:cNvSpPr>
          <p:nvPr>
            <p:ph type="body" idx="1"/>
          </p:nvPr>
        </p:nvSpPr>
        <p:spPr>
          <a:xfrm>
            <a:off x="452438" y="1593189"/>
            <a:ext cx="8239200" cy="3096000"/>
          </a:xfrm>
          <a:prstGeom prst="rect">
            <a:avLst/>
          </a:prstGeom>
          <a:noFill/>
          <a:ln>
            <a:noFill/>
          </a:ln>
        </p:spPr>
        <p:txBody>
          <a:bodyPr spcFirstLastPara="1" wrap="square" lIns="19050" tIns="19050" rIns="19050" bIns="19050" anchor="t" anchorCtr="0">
            <a:normAutofit/>
          </a:bodyPr>
          <a:lstStyle>
            <a:lvl1pPr marL="457200" lvl="0" indent="-279400" algn="l">
              <a:lnSpc>
                <a:spcPct val="90000"/>
              </a:lnSpc>
              <a:spcBef>
                <a:spcPts val="1700"/>
              </a:spcBef>
              <a:spcAft>
                <a:spcPts val="0"/>
              </a:spcAft>
              <a:buClr>
                <a:srgbClr val="000000"/>
              </a:buClr>
              <a:buSzPts val="800"/>
              <a:buChar char="•"/>
              <a:defRPr/>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32" name="Google Shape;132;p81"/>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133"/>
        <p:cNvGrpSpPr/>
        <p:nvPr/>
      </p:nvGrpSpPr>
      <p:grpSpPr>
        <a:xfrm>
          <a:off x="0" y="0"/>
          <a:ext cx="0" cy="0"/>
          <a:chOff x="0" y="0"/>
          <a:chExt cx="0" cy="0"/>
        </a:xfrm>
      </p:grpSpPr>
      <p:sp>
        <p:nvSpPr>
          <p:cNvPr id="134" name="Google Shape;134;p82"/>
          <p:cNvSpPr txBox="1">
            <a:spLocks noGrp="1"/>
          </p:cNvSpPr>
          <p:nvPr>
            <p:ph type="body" idx="1"/>
          </p:nvPr>
        </p:nvSpPr>
        <p:spPr>
          <a:xfrm>
            <a:off x="452438" y="889861"/>
            <a:ext cx="3667200" cy="3507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35" name="Google Shape;135;p82"/>
          <p:cNvSpPr txBox="1">
            <a:spLocks noGrp="1"/>
          </p:cNvSpPr>
          <p:nvPr>
            <p:ph type="body" idx="2"/>
          </p:nvPr>
        </p:nvSpPr>
        <p:spPr>
          <a:xfrm>
            <a:off x="452438" y="1593189"/>
            <a:ext cx="3667200" cy="3096300"/>
          </a:xfrm>
          <a:prstGeom prst="rect">
            <a:avLst/>
          </a:prstGeom>
          <a:noFill/>
          <a:ln>
            <a:noFill/>
          </a:ln>
        </p:spPr>
        <p:txBody>
          <a:bodyPr spcFirstLastPara="1" wrap="square" lIns="19050" tIns="19050" rIns="19050" bIns="19050" anchor="t" anchorCtr="0">
            <a:normAutofit/>
          </a:bodyPr>
          <a:lstStyle>
            <a:lvl1pPr marL="457200" lvl="0" indent="-279400" algn="l">
              <a:lnSpc>
                <a:spcPct val="90000"/>
              </a:lnSpc>
              <a:spcBef>
                <a:spcPts val="1700"/>
              </a:spcBef>
              <a:spcAft>
                <a:spcPts val="0"/>
              </a:spcAft>
              <a:buClr>
                <a:srgbClr val="000000"/>
              </a:buClr>
              <a:buSzPts val="800"/>
              <a:buChar char="•"/>
              <a:defRPr/>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36" name="Google Shape;136;p82"/>
          <p:cNvSpPr>
            <a:spLocks noGrp="1"/>
          </p:cNvSpPr>
          <p:nvPr>
            <p:ph type="pic" idx="3"/>
          </p:nvPr>
        </p:nvSpPr>
        <p:spPr>
          <a:xfrm>
            <a:off x="4572000" y="-152725"/>
            <a:ext cx="4093800" cy="5458500"/>
          </a:xfrm>
          <a:prstGeom prst="rect">
            <a:avLst/>
          </a:prstGeom>
          <a:noFill/>
          <a:ln>
            <a:noFill/>
          </a:ln>
        </p:spPr>
      </p:sp>
      <p:sp>
        <p:nvSpPr>
          <p:cNvPr id="137" name="Google Shape;137;p82"/>
          <p:cNvSpPr txBox="1">
            <a:spLocks noGrp="1"/>
          </p:cNvSpPr>
          <p:nvPr>
            <p:ph type="title"/>
          </p:nvPr>
        </p:nvSpPr>
        <p:spPr>
          <a:xfrm>
            <a:off x="452438" y="404813"/>
            <a:ext cx="3667200" cy="538200"/>
          </a:xfrm>
          <a:prstGeom prst="rect">
            <a:avLst/>
          </a:prstGeom>
          <a:noFill/>
          <a:ln>
            <a:noFill/>
          </a:ln>
        </p:spPr>
        <p:txBody>
          <a:bodyPr spcFirstLastPara="1" wrap="square" lIns="19050" tIns="19050" rIns="19050" bIns="19050" anchor="t" anchorCtr="0">
            <a:normAutofit/>
          </a:bodyPr>
          <a:lstStyle>
            <a:lvl1pPr lvl="0" algn="l">
              <a:lnSpc>
                <a:spcPct val="80000"/>
              </a:lnSpc>
              <a:spcBef>
                <a:spcPts val="0"/>
              </a:spcBef>
              <a:spcAft>
                <a:spcPts val="0"/>
              </a:spcAft>
              <a:buClr>
                <a:srgbClr val="000000"/>
              </a:buClr>
              <a:buSzPts val="700"/>
              <a:buNone/>
              <a:defRPr/>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38" name="Google Shape;138;p82"/>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p:cSld name="Section">
    <p:spTree>
      <p:nvGrpSpPr>
        <p:cNvPr id="1" name="Shape 139"/>
        <p:cNvGrpSpPr/>
        <p:nvPr/>
      </p:nvGrpSpPr>
      <p:grpSpPr>
        <a:xfrm>
          <a:off x="0" y="0"/>
          <a:ext cx="0" cy="0"/>
          <a:chOff x="0" y="0"/>
          <a:chExt cx="0" cy="0"/>
        </a:xfrm>
      </p:grpSpPr>
      <p:sp>
        <p:nvSpPr>
          <p:cNvPr id="140" name="Google Shape;140;p83"/>
          <p:cNvSpPr txBox="1">
            <a:spLocks noGrp="1"/>
          </p:cNvSpPr>
          <p:nvPr>
            <p:ph type="title"/>
          </p:nvPr>
        </p:nvSpPr>
        <p:spPr>
          <a:xfrm>
            <a:off x="452436" y="1700213"/>
            <a:ext cx="8239200" cy="1743000"/>
          </a:xfrm>
          <a:prstGeom prst="rect">
            <a:avLst/>
          </a:prstGeom>
          <a:noFill/>
          <a:ln>
            <a:noFill/>
          </a:ln>
        </p:spPr>
        <p:txBody>
          <a:bodyPr spcFirstLastPara="1" wrap="square" lIns="19050" tIns="19050" rIns="19050" bIns="19050" anchor="ctr" anchorCtr="0">
            <a:normAutofit/>
          </a:bodyPr>
          <a:lstStyle>
            <a:lvl1pPr lvl="0" algn="l">
              <a:lnSpc>
                <a:spcPct val="80000"/>
              </a:lnSpc>
              <a:spcBef>
                <a:spcPts val="0"/>
              </a:spcBef>
              <a:spcAft>
                <a:spcPts val="0"/>
              </a:spcAft>
              <a:buClr>
                <a:srgbClr val="000000"/>
              </a:buClr>
              <a:buSzPts val="4400"/>
              <a:buFont typeface="Helvetica Neue"/>
              <a:buNone/>
              <a:defRPr sz="4400" b="0">
                <a:latin typeface="Helvetica Neue"/>
                <a:ea typeface="Helvetica Neue"/>
                <a:cs typeface="Helvetica Neue"/>
                <a:sym typeface="Helvetica Neue"/>
              </a:defRPr>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41" name="Google Shape;141;p83"/>
          <p:cNvSpPr txBox="1">
            <a:spLocks noGrp="1"/>
          </p:cNvSpPr>
          <p:nvPr>
            <p:ph type="sldNum" idx="12"/>
          </p:nvPr>
        </p:nvSpPr>
        <p:spPr>
          <a:xfrm>
            <a:off x="4500562" y="4906962"/>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2">
  <p:cSld name="TITLE_3">
    <p:spTree>
      <p:nvGrpSpPr>
        <p:cNvPr id="1" name="Shape 19"/>
        <p:cNvGrpSpPr/>
        <p:nvPr/>
      </p:nvGrpSpPr>
      <p:grpSpPr>
        <a:xfrm>
          <a:off x="0" y="0"/>
          <a:ext cx="0" cy="0"/>
          <a:chOff x="0" y="0"/>
          <a:chExt cx="0" cy="0"/>
        </a:xfrm>
      </p:grpSpPr>
      <p:sp>
        <p:nvSpPr>
          <p:cNvPr id="20" name="Google Shape;20;p58"/>
          <p:cNvSpPr txBox="1">
            <a:spLocks noGrp="1"/>
          </p:cNvSpPr>
          <p:nvPr>
            <p:ph type="body" idx="1"/>
          </p:nvPr>
        </p:nvSpPr>
        <p:spPr>
          <a:xfrm>
            <a:off x="450503" y="4447448"/>
            <a:ext cx="8239200" cy="2388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1400"/>
              <a:buFont typeface="Helvetica Neue"/>
              <a:buNone/>
              <a:defRPr sz="14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21" name="Google Shape;21;p58"/>
          <p:cNvSpPr txBox="1">
            <a:spLocks noGrp="1"/>
          </p:cNvSpPr>
          <p:nvPr>
            <p:ph type="title"/>
          </p:nvPr>
        </p:nvSpPr>
        <p:spPr>
          <a:xfrm>
            <a:off x="452436" y="965622"/>
            <a:ext cx="8239200" cy="1743000"/>
          </a:xfrm>
          <a:prstGeom prst="rect">
            <a:avLst/>
          </a:prstGeom>
          <a:noFill/>
          <a:ln>
            <a:noFill/>
          </a:ln>
        </p:spPr>
        <p:txBody>
          <a:bodyPr spcFirstLastPara="1" wrap="square" lIns="19050" tIns="19050" rIns="19050" bIns="19050" anchor="b" anchorCtr="0">
            <a:normAutofit/>
          </a:bodyPr>
          <a:lstStyle>
            <a:lvl1pPr lvl="0" algn="l">
              <a:lnSpc>
                <a:spcPct val="80000"/>
              </a:lnSpc>
              <a:spcBef>
                <a:spcPts val="0"/>
              </a:spcBef>
              <a:spcAft>
                <a:spcPts val="0"/>
              </a:spcAft>
              <a:buClr>
                <a:srgbClr val="000000"/>
              </a:buClr>
              <a:buSzPts val="4400"/>
              <a:buFont typeface="Helvetica Neue"/>
              <a:buNone/>
              <a:defRPr sz="4400"/>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22" name="Google Shape;22;p58"/>
          <p:cNvSpPr txBox="1">
            <a:spLocks noGrp="1"/>
          </p:cNvSpPr>
          <p:nvPr>
            <p:ph type="body" idx="2"/>
          </p:nvPr>
        </p:nvSpPr>
        <p:spPr>
          <a:xfrm>
            <a:off x="450503" y="2708696"/>
            <a:ext cx="8239200" cy="7143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28600" algn="l">
              <a:lnSpc>
                <a:spcPct val="100000"/>
              </a:lnSpc>
              <a:spcBef>
                <a:spcPts val="0"/>
              </a:spcBef>
              <a:spcAft>
                <a:spcPts val="0"/>
              </a:spcAft>
              <a:buClr>
                <a:srgbClr val="000000"/>
              </a:buClr>
              <a:buSzPts val="2100"/>
              <a:buFont typeface="Helvetica Neue"/>
              <a:buNone/>
              <a:defRPr sz="2100" b="1"/>
            </a:lvl2pPr>
            <a:lvl3pPr marL="1371600" lvl="2" indent="-228600" algn="l">
              <a:lnSpc>
                <a:spcPct val="100000"/>
              </a:lnSpc>
              <a:spcBef>
                <a:spcPts val="0"/>
              </a:spcBef>
              <a:spcAft>
                <a:spcPts val="0"/>
              </a:spcAft>
              <a:buClr>
                <a:srgbClr val="000000"/>
              </a:buClr>
              <a:buSzPts val="2100"/>
              <a:buFont typeface="Helvetica Neue"/>
              <a:buNone/>
              <a:defRPr sz="2100" b="1"/>
            </a:lvl3pPr>
            <a:lvl4pPr marL="1828800" lvl="3" indent="-228600" algn="l">
              <a:lnSpc>
                <a:spcPct val="100000"/>
              </a:lnSpc>
              <a:spcBef>
                <a:spcPts val="0"/>
              </a:spcBef>
              <a:spcAft>
                <a:spcPts val="0"/>
              </a:spcAft>
              <a:buClr>
                <a:srgbClr val="000000"/>
              </a:buClr>
              <a:buSzPts val="2100"/>
              <a:buFont typeface="Helvetica Neue"/>
              <a:buNone/>
              <a:defRPr sz="2100" b="1"/>
            </a:lvl4pPr>
            <a:lvl5pPr marL="2286000" lvl="4" indent="-228600" algn="l">
              <a:lnSpc>
                <a:spcPct val="100000"/>
              </a:lnSpc>
              <a:spcBef>
                <a:spcPts val="0"/>
              </a:spcBef>
              <a:spcAft>
                <a:spcPts val="0"/>
              </a:spcAft>
              <a:buClr>
                <a:srgbClr val="000000"/>
              </a:buClr>
              <a:buSzPts val="2100"/>
              <a:buFont typeface="Helvetica Neue"/>
              <a:buNone/>
              <a:defRPr sz="21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23" name="Google Shape;23;p58"/>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42"/>
        <p:cNvGrpSpPr/>
        <p:nvPr/>
      </p:nvGrpSpPr>
      <p:grpSpPr>
        <a:xfrm>
          <a:off x="0" y="0"/>
          <a:ext cx="0" cy="0"/>
          <a:chOff x="0" y="0"/>
          <a:chExt cx="0" cy="0"/>
        </a:xfrm>
      </p:grpSpPr>
      <p:sp>
        <p:nvSpPr>
          <p:cNvPr id="143" name="Google Shape;143;p84"/>
          <p:cNvSpPr txBox="1">
            <a:spLocks noGrp="1"/>
          </p:cNvSpPr>
          <p:nvPr>
            <p:ph type="title"/>
          </p:nvPr>
        </p:nvSpPr>
        <p:spPr>
          <a:xfrm>
            <a:off x="452438" y="404813"/>
            <a:ext cx="8239200" cy="538200"/>
          </a:xfrm>
          <a:prstGeom prst="rect">
            <a:avLst/>
          </a:prstGeom>
          <a:noFill/>
          <a:ln>
            <a:noFill/>
          </a:ln>
        </p:spPr>
        <p:txBody>
          <a:bodyPr spcFirstLastPara="1" wrap="square" lIns="19050" tIns="19050" rIns="19050" bIns="19050" anchor="t" anchorCtr="0">
            <a:normAutofit/>
          </a:bodyPr>
          <a:lstStyle>
            <a:lvl1pPr lvl="0" algn="l">
              <a:lnSpc>
                <a:spcPct val="80000"/>
              </a:lnSpc>
              <a:spcBef>
                <a:spcPts val="0"/>
              </a:spcBef>
              <a:spcAft>
                <a:spcPts val="0"/>
              </a:spcAft>
              <a:buClr>
                <a:srgbClr val="000000"/>
              </a:buClr>
              <a:buSzPts val="700"/>
              <a:buNone/>
              <a:defRPr/>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44" name="Google Shape;144;p84"/>
          <p:cNvSpPr txBox="1">
            <a:spLocks noGrp="1"/>
          </p:cNvSpPr>
          <p:nvPr>
            <p:ph type="body" idx="1"/>
          </p:nvPr>
        </p:nvSpPr>
        <p:spPr>
          <a:xfrm>
            <a:off x="452438" y="889861"/>
            <a:ext cx="8239200" cy="3507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45" name="Google Shape;145;p84"/>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46"/>
        <p:cNvGrpSpPr/>
        <p:nvPr/>
      </p:nvGrpSpPr>
      <p:grpSpPr>
        <a:xfrm>
          <a:off x="0" y="0"/>
          <a:ext cx="0" cy="0"/>
          <a:chOff x="0" y="0"/>
          <a:chExt cx="0" cy="0"/>
        </a:xfrm>
      </p:grpSpPr>
      <p:sp>
        <p:nvSpPr>
          <p:cNvPr id="147" name="Google Shape;147;p85"/>
          <p:cNvSpPr txBox="1">
            <a:spLocks noGrp="1"/>
          </p:cNvSpPr>
          <p:nvPr>
            <p:ph type="title"/>
          </p:nvPr>
        </p:nvSpPr>
        <p:spPr>
          <a:xfrm>
            <a:off x="452438" y="404813"/>
            <a:ext cx="8239200" cy="538200"/>
          </a:xfrm>
          <a:prstGeom prst="rect">
            <a:avLst/>
          </a:prstGeom>
          <a:noFill/>
          <a:ln>
            <a:noFill/>
          </a:ln>
        </p:spPr>
        <p:txBody>
          <a:bodyPr spcFirstLastPara="1" wrap="square" lIns="19050" tIns="19050" rIns="19050" bIns="19050" anchor="t" anchorCtr="0">
            <a:normAutofit/>
          </a:bodyPr>
          <a:lstStyle>
            <a:lvl1pPr lvl="0" algn="l">
              <a:lnSpc>
                <a:spcPct val="80000"/>
              </a:lnSpc>
              <a:spcBef>
                <a:spcPts val="0"/>
              </a:spcBef>
              <a:spcAft>
                <a:spcPts val="0"/>
              </a:spcAft>
              <a:buClr>
                <a:srgbClr val="000000"/>
              </a:buClr>
              <a:buSzPts val="700"/>
              <a:buNone/>
              <a:defRPr/>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148" name="Google Shape;148;p85"/>
          <p:cNvSpPr txBox="1">
            <a:spLocks noGrp="1"/>
          </p:cNvSpPr>
          <p:nvPr>
            <p:ph type="body" idx="1"/>
          </p:nvPr>
        </p:nvSpPr>
        <p:spPr>
          <a:xfrm>
            <a:off x="452438" y="889861"/>
            <a:ext cx="8239200" cy="3507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49" name="Google Shape;149;p85"/>
          <p:cNvSpPr txBox="1">
            <a:spLocks noGrp="1"/>
          </p:cNvSpPr>
          <p:nvPr>
            <p:ph type="body" idx="2"/>
          </p:nvPr>
        </p:nvSpPr>
        <p:spPr>
          <a:xfrm>
            <a:off x="452438" y="1593189"/>
            <a:ext cx="8239200" cy="30960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700"/>
              </a:spcBef>
              <a:spcAft>
                <a:spcPts val="0"/>
              </a:spcAft>
              <a:buClr>
                <a:srgbClr val="000000"/>
              </a:buClr>
              <a:buSzPts val="2100"/>
              <a:buFont typeface="Helvetica Neue"/>
              <a:buNone/>
              <a:defRPr sz="2100"/>
            </a:lvl1pPr>
            <a:lvl2pPr marL="914400" lvl="1" indent="-228600" algn="l">
              <a:lnSpc>
                <a:spcPct val="100000"/>
              </a:lnSpc>
              <a:spcBef>
                <a:spcPts val="700"/>
              </a:spcBef>
              <a:spcAft>
                <a:spcPts val="0"/>
              </a:spcAft>
              <a:buClr>
                <a:srgbClr val="000000"/>
              </a:buClr>
              <a:buSzPts val="2100"/>
              <a:buFont typeface="Helvetica Neue"/>
              <a:buNone/>
              <a:defRPr sz="2100"/>
            </a:lvl2pPr>
            <a:lvl3pPr marL="1371600" lvl="2" indent="-228600" algn="l">
              <a:lnSpc>
                <a:spcPct val="100000"/>
              </a:lnSpc>
              <a:spcBef>
                <a:spcPts val="700"/>
              </a:spcBef>
              <a:spcAft>
                <a:spcPts val="0"/>
              </a:spcAft>
              <a:buClr>
                <a:srgbClr val="000000"/>
              </a:buClr>
              <a:buSzPts val="2100"/>
              <a:buFont typeface="Helvetica Neue"/>
              <a:buNone/>
              <a:defRPr sz="2100"/>
            </a:lvl3pPr>
            <a:lvl4pPr marL="1828800" lvl="3" indent="-228600" algn="l">
              <a:lnSpc>
                <a:spcPct val="100000"/>
              </a:lnSpc>
              <a:spcBef>
                <a:spcPts val="700"/>
              </a:spcBef>
              <a:spcAft>
                <a:spcPts val="0"/>
              </a:spcAft>
              <a:buClr>
                <a:srgbClr val="000000"/>
              </a:buClr>
              <a:buSzPts val="2100"/>
              <a:buFont typeface="Helvetica Neue"/>
              <a:buNone/>
              <a:defRPr sz="2100"/>
            </a:lvl4pPr>
            <a:lvl5pPr marL="2286000" lvl="4" indent="-228600" algn="l">
              <a:lnSpc>
                <a:spcPct val="100000"/>
              </a:lnSpc>
              <a:spcBef>
                <a:spcPts val="700"/>
              </a:spcBef>
              <a:spcAft>
                <a:spcPts val="0"/>
              </a:spcAft>
              <a:buClr>
                <a:srgbClr val="000000"/>
              </a:buClr>
              <a:buSzPts val="2100"/>
              <a:buFont typeface="Helvetica Neue"/>
              <a:buNone/>
              <a:defRPr sz="2100"/>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50" name="Google Shape;150;p85"/>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tatement">
  <p:cSld name="Statement">
    <p:spTree>
      <p:nvGrpSpPr>
        <p:cNvPr id="1" name="Shape 151"/>
        <p:cNvGrpSpPr/>
        <p:nvPr/>
      </p:nvGrpSpPr>
      <p:grpSpPr>
        <a:xfrm>
          <a:off x="0" y="0"/>
          <a:ext cx="0" cy="0"/>
          <a:chOff x="0" y="0"/>
          <a:chExt cx="0" cy="0"/>
        </a:xfrm>
      </p:grpSpPr>
      <p:sp>
        <p:nvSpPr>
          <p:cNvPr id="152" name="Google Shape;152;p86"/>
          <p:cNvSpPr txBox="1">
            <a:spLocks noGrp="1"/>
          </p:cNvSpPr>
          <p:nvPr>
            <p:ph type="body" idx="1"/>
          </p:nvPr>
        </p:nvSpPr>
        <p:spPr>
          <a:xfrm>
            <a:off x="452438" y="1845316"/>
            <a:ext cx="8239200" cy="1452900"/>
          </a:xfrm>
          <a:prstGeom prst="rect">
            <a:avLst/>
          </a:prstGeom>
          <a:noFill/>
          <a:ln>
            <a:noFill/>
          </a:ln>
        </p:spPr>
        <p:txBody>
          <a:bodyPr spcFirstLastPara="1" wrap="square" lIns="19050" tIns="19050" rIns="19050" bIns="19050" anchor="ctr" anchorCtr="0">
            <a:normAutofit/>
          </a:bodyPr>
          <a:lstStyle>
            <a:lvl1pPr marL="457200" lvl="0" indent="-228600" algn="ctr">
              <a:lnSpc>
                <a:spcPct val="80000"/>
              </a:lnSpc>
              <a:spcBef>
                <a:spcPts val="0"/>
              </a:spcBef>
              <a:spcAft>
                <a:spcPts val="0"/>
              </a:spcAft>
              <a:buClr>
                <a:srgbClr val="000000"/>
              </a:buClr>
              <a:buSzPts val="4400"/>
              <a:buFont typeface="Helvetica Neue"/>
              <a:buNone/>
              <a:defRPr sz="4400">
                <a:latin typeface="Helvetica Neue"/>
                <a:ea typeface="Helvetica Neue"/>
                <a:cs typeface="Helvetica Neue"/>
                <a:sym typeface="Helvetica Neue"/>
              </a:defRPr>
            </a:lvl1pPr>
            <a:lvl2pPr marL="914400" lvl="1" indent="-228600" algn="ctr">
              <a:lnSpc>
                <a:spcPct val="80000"/>
              </a:lnSpc>
              <a:spcBef>
                <a:spcPts val="0"/>
              </a:spcBef>
              <a:spcAft>
                <a:spcPts val="0"/>
              </a:spcAft>
              <a:buClr>
                <a:srgbClr val="000000"/>
              </a:buClr>
              <a:buSzPts val="4400"/>
              <a:buFont typeface="Helvetica Neue"/>
              <a:buNone/>
              <a:defRPr sz="4400">
                <a:latin typeface="Helvetica Neue"/>
                <a:ea typeface="Helvetica Neue"/>
                <a:cs typeface="Helvetica Neue"/>
                <a:sym typeface="Helvetica Neue"/>
              </a:defRPr>
            </a:lvl2pPr>
            <a:lvl3pPr marL="1371600" lvl="2" indent="-228600" algn="ctr">
              <a:lnSpc>
                <a:spcPct val="80000"/>
              </a:lnSpc>
              <a:spcBef>
                <a:spcPts val="0"/>
              </a:spcBef>
              <a:spcAft>
                <a:spcPts val="0"/>
              </a:spcAft>
              <a:buClr>
                <a:srgbClr val="000000"/>
              </a:buClr>
              <a:buSzPts val="4400"/>
              <a:buFont typeface="Helvetica Neue"/>
              <a:buNone/>
              <a:defRPr sz="4400">
                <a:latin typeface="Helvetica Neue"/>
                <a:ea typeface="Helvetica Neue"/>
                <a:cs typeface="Helvetica Neue"/>
                <a:sym typeface="Helvetica Neue"/>
              </a:defRPr>
            </a:lvl3pPr>
            <a:lvl4pPr marL="1828800" lvl="3" indent="-228600" algn="ctr">
              <a:lnSpc>
                <a:spcPct val="80000"/>
              </a:lnSpc>
              <a:spcBef>
                <a:spcPts val="0"/>
              </a:spcBef>
              <a:spcAft>
                <a:spcPts val="0"/>
              </a:spcAft>
              <a:buClr>
                <a:srgbClr val="000000"/>
              </a:buClr>
              <a:buSzPts val="4400"/>
              <a:buFont typeface="Helvetica Neue"/>
              <a:buNone/>
              <a:defRPr sz="4400">
                <a:latin typeface="Helvetica Neue"/>
                <a:ea typeface="Helvetica Neue"/>
                <a:cs typeface="Helvetica Neue"/>
                <a:sym typeface="Helvetica Neue"/>
              </a:defRPr>
            </a:lvl4pPr>
            <a:lvl5pPr marL="2286000" lvl="4" indent="-228600" algn="ctr">
              <a:lnSpc>
                <a:spcPct val="80000"/>
              </a:lnSpc>
              <a:spcBef>
                <a:spcPts val="0"/>
              </a:spcBef>
              <a:spcAft>
                <a:spcPts val="0"/>
              </a:spcAft>
              <a:buClr>
                <a:srgbClr val="000000"/>
              </a:buClr>
              <a:buSzPts val="4400"/>
              <a:buFont typeface="Helvetica Neue"/>
              <a:buNone/>
              <a:defRPr sz="4400">
                <a:latin typeface="Helvetica Neue"/>
                <a:ea typeface="Helvetica Neue"/>
                <a:cs typeface="Helvetica Neue"/>
                <a:sym typeface="Helvetica Neue"/>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53" name="Google Shape;153;p86"/>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ig Fact">
  <p:cSld name="Big Fact">
    <p:spTree>
      <p:nvGrpSpPr>
        <p:cNvPr id="1" name="Shape 154"/>
        <p:cNvGrpSpPr/>
        <p:nvPr/>
      </p:nvGrpSpPr>
      <p:grpSpPr>
        <a:xfrm>
          <a:off x="0" y="0"/>
          <a:ext cx="0" cy="0"/>
          <a:chOff x="0" y="0"/>
          <a:chExt cx="0" cy="0"/>
        </a:xfrm>
      </p:grpSpPr>
      <p:sp>
        <p:nvSpPr>
          <p:cNvPr id="155" name="Google Shape;155;p87"/>
          <p:cNvSpPr txBox="1">
            <a:spLocks noGrp="1"/>
          </p:cNvSpPr>
          <p:nvPr>
            <p:ph type="body" idx="1"/>
          </p:nvPr>
        </p:nvSpPr>
        <p:spPr>
          <a:xfrm>
            <a:off x="452438" y="403473"/>
            <a:ext cx="8239200" cy="2715600"/>
          </a:xfrm>
          <a:prstGeom prst="rect">
            <a:avLst/>
          </a:prstGeom>
          <a:noFill/>
          <a:ln>
            <a:noFill/>
          </a:ln>
        </p:spPr>
        <p:txBody>
          <a:bodyPr spcFirstLastPara="1" wrap="square" lIns="19050" tIns="19050" rIns="19050" bIns="19050" anchor="b" anchorCtr="0">
            <a:normAutofit/>
          </a:bodyPr>
          <a:lstStyle>
            <a:lvl1pPr marL="457200" lvl="0" indent="-228600" algn="ctr">
              <a:lnSpc>
                <a:spcPct val="80000"/>
              </a:lnSpc>
              <a:spcBef>
                <a:spcPts val="0"/>
              </a:spcBef>
              <a:spcAft>
                <a:spcPts val="0"/>
              </a:spcAft>
              <a:buClr>
                <a:srgbClr val="000000"/>
              </a:buClr>
              <a:buSzPts val="9400"/>
              <a:buFont typeface="Helvetica Neue"/>
              <a:buNone/>
              <a:defRPr sz="9400" b="1"/>
            </a:lvl1pPr>
            <a:lvl2pPr marL="914400" lvl="1" indent="-228600" algn="ctr">
              <a:lnSpc>
                <a:spcPct val="80000"/>
              </a:lnSpc>
              <a:spcBef>
                <a:spcPts val="0"/>
              </a:spcBef>
              <a:spcAft>
                <a:spcPts val="0"/>
              </a:spcAft>
              <a:buClr>
                <a:srgbClr val="000000"/>
              </a:buClr>
              <a:buSzPts val="9400"/>
              <a:buFont typeface="Helvetica Neue"/>
              <a:buNone/>
              <a:defRPr sz="9400" b="1"/>
            </a:lvl2pPr>
            <a:lvl3pPr marL="1371600" lvl="2" indent="-228600" algn="ctr">
              <a:lnSpc>
                <a:spcPct val="80000"/>
              </a:lnSpc>
              <a:spcBef>
                <a:spcPts val="0"/>
              </a:spcBef>
              <a:spcAft>
                <a:spcPts val="0"/>
              </a:spcAft>
              <a:buClr>
                <a:srgbClr val="000000"/>
              </a:buClr>
              <a:buSzPts val="9400"/>
              <a:buFont typeface="Helvetica Neue"/>
              <a:buNone/>
              <a:defRPr sz="9400" b="1"/>
            </a:lvl3pPr>
            <a:lvl4pPr marL="1828800" lvl="3" indent="-228600" algn="ctr">
              <a:lnSpc>
                <a:spcPct val="80000"/>
              </a:lnSpc>
              <a:spcBef>
                <a:spcPts val="0"/>
              </a:spcBef>
              <a:spcAft>
                <a:spcPts val="0"/>
              </a:spcAft>
              <a:buClr>
                <a:srgbClr val="000000"/>
              </a:buClr>
              <a:buSzPts val="9400"/>
              <a:buFont typeface="Helvetica Neue"/>
              <a:buNone/>
              <a:defRPr sz="9400" b="1"/>
            </a:lvl4pPr>
            <a:lvl5pPr marL="2286000" lvl="4" indent="-228600" algn="ctr">
              <a:lnSpc>
                <a:spcPct val="80000"/>
              </a:lnSpc>
              <a:spcBef>
                <a:spcPts val="0"/>
              </a:spcBef>
              <a:spcAft>
                <a:spcPts val="0"/>
              </a:spcAft>
              <a:buClr>
                <a:srgbClr val="000000"/>
              </a:buClr>
              <a:buSzPts val="9400"/>
              <a:buFont typeface="Helvetica Neue"/>
              <a:buNone/>
              <a:defRPr sz="94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56" name="Google Shape;156;p87"/>
          <p:cNvSpPr txBox="1">
            <a:spLocks noGrp="1"/>
          </p:cNvSpPr>
          <p:nvPr>
            <p:ph type="body" idx="2"/>
          </p:nvPr>
        </p:nvSpPr>
        <p:spPr>
          <a:xfrm>
            <a:off x="452438" y="3098317"/>
            <a:ext cx="8239200" cy="350700"/>
          </a:xfrm>
          <a:prstGeom prst="rect">
            <a:avLst/>
          </a:prstGeom>
          <a:noFill/>
          <a:ln>
            <a:noFill/>
          </a:ln>
        </p:spPr>
        <p:txBody>
          <a:bodyPr spcFirstLastPara="1" wrap="square" lIns="17150" tIns="17150" rIns="17150" bIns="17150" anchor="t" anchorCtr="0">
            <a:normAutofit/>
          </a:bodyPr>
          <a:lstStyle>
            <a:lvl1pPr marL="457200" lvl="0" indent="-228600" algn="ctr">
              <a:lnSpc>
                <a:spcPct val="100000"/>
              </a:lnSpc>
              <a:spcBef>
                <a:spcPts val="0"/>
              </a:spcBef>
              <a:spcAft>
                <a:spcPts val="0"/>
              </a:spcAft>
              <a:buClr>
                <a:srgbClr val="000000"/>
              </a:buClr>
              <a:buSzPts val="2100"/>
              <a:buFont typeface="Helvetica Neue"/>
              <a:buNone/>
              <a:defRPr sz="21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57" name="Google Shape;157;p87"/>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58"/>
        <p:cNvGrpSpPr/>
        <p:nvPr/>
      </p:nvGrpSpPr>
      <p:grpSpPr>
        <a:xfrm>
          <a:off x="0" y="0"/>
          <a:ext cx="0" cy="0"/>
          <a:chOff x="0" y="0"/>
          <a:chExt cx="0" cy="0"/>
        </a:xfrm>
      </p:grpSpPr>
      <p:sp>
        <p:nvSpPr>
          <p:cNvPr id="159" name="Google Shape;159;p88"/>
          <p:cNvSpPr txBox="1">
            <a:spLocks noGrp="1"/>
          </p:cNvSpPr>
          <p:nvPr>
            <p:ph type="body" idx="1"/>
          </p:nvPr>
        </p:nvSpPr>
        <p:spPr>
          <a:xfrm>
            <a:off x="911259" y="4003295"/>
            <a:ext cx="7575000" cy="2388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1400"/>
              <a:buFont typeface="Helvetica Neue"/>
              <a:buNone/>
              <a:defRPr sz="14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60" name="Google Shape;160;p88"/>
          <p:cNvSpPr txBox="1">
            <a:spLocks noGrp="1"/>
          </p:cNvSpPr>
          <p:nvPr>
            <p:ph type="body" idx="2"/>
          </p:nvPr>
        </p:nvSpPr>
        <p:spPr>
          <a:xfrm>
            <a:off x="657721" y="1852447"/>
            <a:ext cx="7828500" cy="1438800"/>
          </a:xfrm>
          <a:prstGeom prst="rect">
            <a:avLst/>
          </a:prstGeom>
          <a:noFill/>
          <a:ln>
            <a:noFill/>
          </a:ln>
        </p:spPr>
        <p:txBody>
          <a:bodyPr spcFirstLastPara="1" wrap="square" lIns="19050" tIns="19050" rIns="19050" bIns="19050" anchor="t" anchorCtr="0">
            <a:normAutofit/>
          </a:bodyPr>
          <a:lstStyle>
            <a:lvl1pPr marL="457200" lvl="0" indent="-228600" algn="l">
              <a:lnSpc>
                <a:spcPct val="90000"/>
              </a:lnSpc>
              <a:spcBef>
                <a:spcPts val="0"/>
              </a:spcBef>
              <a:spcAft>
                <a:spcPts val="0"/>
              </a:spcAft>
              <a:buClr>
                <a:srgbClr val="000000"/>
              </a:buClr>
              <a:buSzPts val="3200"/>
              <a:buFont typeface="Helvetica Neue"/>
              <a:buNone/>
              <a:defRPr sz="3200">
                <a:latin typeface="Helvetica Neue"/>
                <a:ea typeface="Helvetica Neue"/>
                <a:cs typeface="Helvetica Neue"/>
                <a:sym typeface="Helvetica Neue"/>
              </a:defRPr>
            </a:lvl1pPr>
            <a:lvl2pPr marL="914400" lvl="1" indent="-228600" algn="l">
              <a:lnSpc>
                <a:spcPct val="90000"/>
              </a:lnSpc>
              <a:spcBef>
                <a:spcPts val="0"/>
              </a:spcBef>
              <a:spcAft>
                <a:spcPts val="0"/>
              </a:spcAft>
              <a:buClr>
                <a:srgbClr val="000000"/>
              </a:buClr>
              <a:buSzPts val="3200"/>
              <a:buFont typeface="Helvetica Neue"/>
              <a:buNone/>
              <a:defRPr sz="3200">
                <a:latin typeface="Helvetica Neue"/>
                <a:ea typeface="Helvetica Neue"/>
                <a:cs typeface="Helvetica Neue"/>
                <a:sym typeface="Helvetica Neue"/>
              </a:defRPr>
            </a:lvl2pPr>
            <a:lvl3pPr marL="1371600" lvl="2" indent="-228600" algn="l">
              <a:lnSpc>
                <a:spcPct val="90000"/>
              </a:lnSpc>
              <a:spcBef>
                <a:spcPts val="0"/>
              </a:spcBef>
              <a:spcAft>
                <a:spcPts val="0"/>
              </a:spcAft>
              <a:buClr>
                <a:srgbClr val="000000"/>
              </a:buClr>
              <a:buSzPts val="3200"/>
              <a:buFont typeface="Helvetica Neue"/>
              <a:buNone/>
              <a:defRPr sz="3200">
                <a:latin typeface="Helvetica Neue"/>
                <a:ea typeface="Helvetica Neue"/>
                <a:cs typeface="Helvetica Neue"/>
                <a:sym typeface="Helvetica Neue"/>
              </a:defRPr>
            </a:lvl3pPr>
            <a:lvl4pPr marL="1828800" lvl="3" indent="-228600" algn="l">
              <a:lnSpc>
                <a:spcPct val="90000"/>
              </a:lnSpc>
              <a:spcBef>
                <a:spcPts val="0"/>
              </a:spcBef>
              <a:spcAft>
                <a:spcPts val="0"/>
              </a:spcAft>
              <a:buClr>
                <a:srgbClr val="000000"/>
              </a:buClr>
              <a:buSzPts val="3200"/>
              <a:buFont typeface="Helvetica Neue"/>
              <a:buNone/>
              <a:defRPr sz="3200">
                <a:latin typeface="Helvetica Neue"/>
                <a:ea typeface="Helvetica Neue"/>
                <a:cs typeface="Helvetica Neue"/>
                <a:sym typeface="Helvetica Neue"/>
              </a:defRPr>
            </a:lvl4pPr>
            <a:lvl5pPr marL="2286000" lvl="4" indent="-228600" algn="l">
              <a:lnSpc>
                <a:spcPct val="90000"/>
              </a:lnSpc>
              <a:spcBef>
                <a:spcPts val="0"/>
              </a:spcBef>
              <a:spcAft>
                <a:spcPts val="0"/>
              </a:spcAft>
              <a:buClr>
                <a:srgbClr val="000000"/>
              </a:buClr>
              <a:buSzPts val="3200"/>
              <a:buFont typeface="Helvetica Neue"/>
              <a:buNone/>
              <a:defRPr sz="3200">
                <a:latin typeface="Helvetica Neue"/>
                <a:ea typeface="Helvetica Neue"/>
                <a:cs typeface="Helvetica Neue"/>
                <a:sym typeface="Helvetica Neue"/>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161" name="Google Shape;161;p88"/>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162"/>
        <p:cNvGrpSpPr/>
        <p:nvPr/>
      </p:nvGrpSpPr>
      <p:grpSpPr>
        <a:xfrm>
          <a:off x="0" y="0"/>
          <a:ext cx="0" cy="0"/>
          <a:chOff x="0" y="0"/>
          <a:chExt cx="0" cy="0"/>
        </a:xfrm>
      </p:grpSpPr>
      <p:sp>
        <p:nvSpPr>
          <p:cNvPr id="163" name="Google Shape;163;p89"/>
          <p:cNvSpPr>
            <a:spLocks noGrp="1"/>
          </p:cNvSpPr>
          <p:nvPr>
            <p:ph type="pic" idx="2"/>
          </p:nvPr>
        </p:nvSpPr>
        <p:spPr>
          <a:xfrm>
            <a:off x="5910263" y="381000"/>
            <a:ext cx="2789700" cy="2231100"/>
          </a:xfrm>
          <a:prstGeom prst="rect">
            <a:avLst/>
          </a:prstGeom>
          <a:noFill/>
          <a:ln>
            <a:noFill/>
          </a:ln>
        </p:spPr>
      </p:sp>
      <p:sp>
        <p:nvSpPr>
          <p:cNvPr id="164" name="Google Shape;164;p89"/>
          <p:cNvSpPr>
            <a:spLocks noGrp="1"/>
          </p:cNvSpPr>
          <p:nvPr>
            <p:ph type="pic" idx="3"/>
          </p:nvPr>
        </p:nvSpPr>
        <p:spPr>
          <a:xfrm>
            <a:off x="5062538" y="1491853"/>
            <a:ext cx="3914700" cy="4556400"/>
          </a:xfrm>
          <a:prstGeom prst="rect">
            <a:avLst/>
          </a:prstGeom>
          <a:noFill/>
          <a:ln>
            <a:noFill/>
          </a:ln>
        </p:spPr>
      </p:sp>
      <p:sp>
        <p:nvSpPr>
          <p:cNvPr id="165" name="Google Shape;165;p89"/>
          <p:cNvSpPr>
            <a:spLocks noGrp="1"/>
          </p:cNvSpPr>
          <p:nvPr>
            <p:ph type="pic" idx="4"/>
          </p:nvPr>
        </p:nvSpPr>
        <p:spPr>
          <a:xfrm>
            <a:off x="-52387" y="185738"/>
            <a:ext cx="6229500" cy="4671900"/>
          </a:xfrm>
          <a:prstGeom prst="rect">
            <a:avLst/>
          </a:prstGeom>
          <a:noFill/>
          <a:ln>
            <a:noFill/>
          </a:ln>
        </p:spPr>
      </p:sp>
      <p:sp>
        <p:nvSpPr>
          <p:cNvPr id="166" name="Google Shape;166;p89"/>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167"/>
        <p:cNvGrpSpPr/>
        <p:nvPr/>
      </p:nvGrpSpPr>
      <p:grpSpPr>
        <a:xfrm>
          <a:off x="0" y="0"/>
          <a:ext cx="0" cy="0"/>
          <a:chOff x="0" y="0"/>
          <a:chExt cx="0" cy="0"/>
        </a:xfrm>
      </p:grpSpPr>
      <p:sp>
        <p:nvSpPr>
          <p:cNvPr id="168" name="Google Shape;168;p90"/>
          <p:cNvSpPr>
            <a:spLocks noGrp="1"/>
          </p:cNvSpPr>
          <p:nvPr>
            <p:ph type="pic" idx="2"/>
          </p:nvPr>
        </p:nvSpPr>
        <p:spPr>
          <a:xfrm>
            <a:off x="-500062" y="-2071687"/>
            <a:ext cx="10144200" cy="8115300"/>
          </a:xfrm>
          <a:prstGeom prst="rect">
            <a:avLst/>
          </a:prstGeom>
          <a:noFill/>
          <a:ln>
            <a:noFill/>
          </a:ln>
        </p:spPr>
      </p:sp>
      <p:sp>
        <p:nvSpPr>
          <p:cNvPr id="169" name="Google Shape;169;p90"/>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FFFFFF"/>
              </a:buClr>
              <a:buSzPts val="700"/>
              <a:buFont typeface="Helvetica Neue"/>
              <a:buNone/>
              <a:defRPr sz="700" b="0" i="0" u="none" strike="noStrike" cap="none">
                <a:solidFill>
                  <a:srgbClr val="FFFFF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FFFFFF"/>
              </a:buClr>
              <a:buSzPts val="700"/>
              <a:buFont typeface="Helvetica Neue"/>
              <a:buNone/>
              <a:defRPr sz="700" b="0" i="0" u="none" strike="noStrike" cap="none">
                <a:solidFill>
                  <a:srgbClr val="FFFFF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FFFFFF"/>
              </a:buClr>
              <a:buSzPts val="700"/>
              <a:buFont typeface="Helvetica Neue"/>
              <a:buNone/>
              <a:defRPr sz="700" b="0" i="0" u="none" strike="noStrike" cap="none">
                <a:solidFill>
                  <a:srgbClr val="FFFFF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FFFFFF"/>
              </a:buClr>
              <a:buSzPts val="700"/>
              <a:buFont typeface="Helvetica Neue"/>
              <a:buNone/>
              <a:defRPr sz="700" b="0" i="0" u="none" strike="noStrike" cap="none">
                <a:solidFill>
                  <a:srgbClr val="FFFFF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FFFFFF"/>
              </a:buClr>
              <a:buSzPts val="700"/>
              <a:buFont typeface="Helvetica Neue"/>
              <a:buNone/>
              <a:defRPr sz="700" b="0" i="0" u="none" strike="noStrike" cap="none">
                <a:solidFill>
                  <a:srgbClr val="FFFFF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FFFFFF"/>
              </a:buClr>
              <a:buSzPts val="700"/>
              <a:buFont typeface="Helvetica Neue"/>
              <a:buNone/>
              <a:defRPr sz="700" b="0" i="0" u="none" strike="noStrike" cap="none">
                <a:solidFill>
                  <a:srgbClr val="FFFFF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FFFFFF"/>
              </a:buClr>
              <a:buSzPts val="700"/>
              <a:buFont typeface="Helvetica Neue"/>
              <a:buNone/>
              <a:defRPr sz="700" b="0" i="0" u="none" strike="noStrike" cap="none">
                <a:solidFill>
                  <a:srgbClr val="FFFFF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FFFFFF"/>
              </a:buClr>
              <a:buSzPts val="700"/>
              <a:buFont typeface="Helvetica Neue"/>
              <a:buNone/>
              <a:defRPr sz="700" b="0" i="0" u="none" strike="noStrike" cap="none">
                <a:solidFill>
                  <a:srgbClr val="FFFFF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FFFFFF"/>
              </a:buClr>
              <a:buSzPts val="700"/>
              <a:buFont typeface="Helvetica Neue"/>
              <a:buNone/>
              <a:defRPr sz="700" b="0" i="0" u="none" strike="noStrike" cap="none">
                <a:solidFill>
                  <a:srgbClr val="FFFFF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solidFill>
                <a:srgbClr val="000000"/>
              </a:solidFil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70"/>
        <p:cNvGrpSpPr/>
        <p:nvPr/>
      </p:nvGrpSpPr>
      <p:grpSpPr>
        <a:xfrm>
          <a:off x="0" y="0"/>
          <a:ext cx="0" cy="0"/>
          <a:chOff x="0" y="0"/>
          <a:chExt cx="0" cy="0"/>
        </a:xfrm>
      </p:grpSpPr>
      <p:sp>
        <p:nvSpPr>
          <p:cNvPr id="171" name="Google Shape;171;p91"/>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4">
  <p:cSld name="TITLE_5">
    <p:spTree>
      <p:nvGrpSpPr>
        <p:cNvPr id="1" name="Shape 24"/>
        <p:cNvGrpSpPr/>
        <p:nvPr/>
      </p:nvGrpSpPr>
      <p:grpSpPr>
        <a:xfrm>
          <a:off x="0" y="0"/>
          <a:ext cx="0" cy="0"/>
          <a:chOff x="0" y="0"/>
          <a:chExt cx="0" cy="0"/>
        </a:xfrm>
      </p:grpSpPr>
      <p:sp>
        <p:nvSpPr>
          <p:cNvPr id="25" name="Google Shape;25;p59"/>
          <p:cNvSpPr txBox="1">
            <a:spLocks noGrp="1"/>
          </p:cNvSpPr>
          <p:nvPr>
            <p:ph type="body" idx="1"/>
          </p:nvPr>
        </p:nvSpPr>
        <p:spPr>
          <a:xfrm>
            <a:off x="450503" y="4447448"/>
            <a:ext cx="8239200" cy="2388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1400"/>
              <a:buFont typeface="Helvetica Neue"/>
              <a:buNone/>
              <a:defRPr sz="14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26" name="Google Shape;26;p59"/>
          <p:cNvSpPr txBox="1">
            <a:spLocks noGrp="1"/>
          </p:cNvSpPr>
          <p:nvPr>
            <p:ph type="title"/>
          </p:nvPr>
        </p:nvSpPr>
        <p:spPr>
          <a:xfrm>
            <a:off x="452436" y="965622"/>
            <a:ext cx="8239200" cy="1743000"/>
          </a:xfrm>
          <a:prstGeom prst="rect">
            <a:avLst/>
          </a:prstGeom>
          <a:noFill/>
          <a:ln>
            <a:noFill/>
          </a:ln>
        </p:spPr>
        <p:txBody>
          <a:bodyPr spcFirstLastPara="1" wrap="square" lIns="19050" tIns="19050" rIns="19050" bIns="19050" anchor="b" anchorCtr="0">
            <a:normAutofit/>
          </a:bodyPr>
          <a:lstStyle>
            <a:lvl1pPr lvl="0" algn="l">
              <a:lnSpc>
                <a:spcPct val="80000"/>
              </a:lnSpc>
              <a:spcBef>
                <a:spcPts val="0"/>
              </a:spcBef>
              <a:spcAft>
                <a:spcPts val="0"/>
              </a:spcAft>
              <a:buClr>
                <a:srgbClr val="000000"/>
              </a:buClr>
              <a:buSzPts val="4400"/>
              <a:buFont typeface="Helvetica Neue"/>
              <a:buNone/>
              <a:defRPr sz="4400"/>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27" name="Google Shape;27;p59"/>
          <p:cNvSpPr txBox="1">
            <a:spLocks noGrp="1"/>
          </p:cNvSpPr>
          <p:nvPr>
            <p:ph type="body" idx="2"/>
          </p:nvPr>
        </p:nvSpPr>
        <p:spPr>
          <a:xfrm>
            <a:off x="450503" y="2708696"/>
            <a:ext cx="8239200" cy="7143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28600" algn="l">
              <a:lnSpc>
                <a:spcPct val="100000"/>
              </a:lnSpc>
              <a:spcBef>
                <a:spcPts val="0"/>
              </a:spcBef>
              <a:spcAft>
                <a:spcPts val="0"/>
              </a:spcAft>
              <a:buClr>
                <a:srgbClr val="000000"/>
              </a:buClr>
              <a:buSzPts val="2100"/>
              <a:buFont typeface="Helvetica Neue"/>
              <a:buNone/>
              <a:defRPr sz="2100" b="1"/>
            </a:lvl2pPr>
            <a:lvl3pPr marL="1371600" lvl="2" indent="-228600" algn="l">
              <a:lnSpc>
                <a:spcPct val="100000"/>
              </a:lnSpc>
              <a:spcBef>
                <a:spcPts val="0"/>
              </a:spcBef>
              <a:spcAft>
                <a:spcPts val="0"/>
              </a:spcAft>
              <a:buClr>
                <a:srgbClr val="000000"/>
              </a:buClr>
              <a:buSzPts val="2100"/>
              <a:buFont typeface="Helvetica Neue"/>
              <a:buNone/>
              <a:defRPr sz="2100" b="1"/>
            </a:lvl3pPr>
            <a:lvl4pPr marL="1828800" lvl="3" indent="-228600" algn="l">
              <a:lnSpc>
                <a:spcPct val="100000"/>
              </a:lnSpc>
              <a:spcBef>
                <a:spcPts val="0"/>
              </a:spcBef>
              <a:spcAft>
                <a:spcPts val="0"/>
              </a:spcAft>
              <a:buClr>
                <a:srgbClr val="000000"/>
              </a:buClr>
              <a:buSzPts val="2100"/>
              <a:buFont typeface="Helvetica Neue"/>
              <a:buNone/>
              <a:defRPr sz="2100" b="1"/>
            </a:lvl4pPr>
            <a:lvl5pPr marL="2286000" lvl="4" indent="-228600" algn="l">
              <a:lnSpc>
                <a:spcPct val="100000"/>
              </a:lnSpc>
              <a:spcBef>
                <a:spcPts val="0"/>
              </a:spcBef>
              <a:spcAft>
                <a:spcPts val="0"/>
              </a:spcAft>
              <a:buClr>
                <a:srgbClr val="000000"/>
              </a:buClr>
              <a:buSzPts val="2100"/>
              <a:buFont typeface="Helvetica Neue"/>
              <a:buNone/>
              <a:defRPr sz="21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28" name="Google Shape;28;p59"/>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1">
  <p:cSld name="TITLE_2">
    <p:spTree>
      <p:nvGrpSpPr>
        <p:cNvPr id="1" name="Shape 29"/>
        <p:cNvGrpSpPr/>
        <p:nvPr/>
      </p:nvGrpSpPr>
      <p:grpSpPr>
        <a:xfrm>
          <a:off x="0" y="0"/>
          <a:ext cx="0" cy="0"/>
          <a:chOff x="0" y="0"/>
          <a:chExt cx="0" cy="0"/>
        </a:xfrm>
      </p:grpSpPr>
      <p:sp>
        <p:nvSpPr>
          <p:cNvPr id="30" name="Google Shape;30;p60"/>
          <p:cNvSpPr txBox="1">
            <a:spLocks noGrp="1"/>
          </p:cNvSpPr>
          <p:nvPr>
            <p:ph type="body" idx="1"/>
          </p:nvPr>
        </p:nvSpPr>
        <p:spPr>
          <a:xfrm>
            <a:off x="450503" y="4447448"/>
            <a:ext cx="8239200" cy="2388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1400"/>
              <a:buFont typeface="Helvetica Neue"/>
              <a:buNone/>
              <a:defRPr sz="14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31" name="Google Shape;31;p60"/>
          <p:cNvSpPr txBox="1">
            <a:spLocks noGrp="1"/>
          </p:cNvSpPr>
          <p:nvPr>
            <p:ph type="title"/>
          </p:nvPr>
        </p:nvSpPr>
        <p:spPr>
          <a:xfrm>
            <a:off x="452436" y="965622"/>
            <a:ext cx="8239200" cy="1743000"/>
          </a:xfrm>
          <a:prstGeom prst="rect">
            <a:avLst/>
          </a:prstGeom>
          <a:noFill/>
          <a:ln>
            <a:noFill/>
          </a:ln>
        </p:spPr>
        <p:txBody>
          <a:bodyPr spcFirstLastPara="1" wrap="square" lIns="19050" tIns="19050" rIns="19050" bIns="19050" anchor="b" anchorCtr="0">
            <a:normAutofit/>
          </a:bodyPr>
          <a:lstStyle>
            <a:lvl1pPr lvl="0" algn="l">
              <a:lnSpc>
                <a:spcPct val="80000"/>
              </a:lnSpc>
              <a:spcBef>
                <a:spcPts val="0"/>
              </a:spcBef>
              <a:spcAft>
                <a:spcPts val="0"/>
              </a:spcAft>
              <a:buClr>
                <a:srgbClr val="000000"/>
              </a:buClr>
              <a:buSzPts val="4400"/>
              <a:buFont typeface="Helvetica Neue"/>
              <a:buNone/>
              <a:defRPr sz="4400"/>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32" name="Google Shape;32;p60"/>
          <p:cNvSpPr txBox="1">
            <a:spLocks noGrp="1"/>
          </p:cNvSpPr>
          <p:nvPr>
            <p:ph type="body" idx="2"/>
          </p:nvPr>
        </p:nvSpPr>
        <p:spPr>
          <a:xfrm>
            <a:off x="450503" y="2708696"/>
            <a:ext cx="8239200" cy="7143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28600" algn="l">
              <a:lnSpc>
                <a:spcPct val="100000"/>
              </a:lnSpc>
              <a:spcBef>
                <a:spcPts val="0"/>
              </a:spcBef>
              <a:spcAft>
                <a:spcPts val="0"/>
              </a:spcAft>
              <a:buClr>
                <a:srgbClr val="000000"/>
              </a:buClr>
              <a:buSzPts val="2100"/>
              <a:buFont typeface="Helvetica Neue"/>
              <a:buNone/>
              <a:defRPr sz="2100" b="1"/>
            </a:lvl2pPr>
            <a:lvl3pPr marL="1371600" lvl="2" indent="-228600" algn="l">
              <a:lnSpc>
                <a:spcPct val="100000"/>
              </a:lnSpc>
              <a:spcBef>
                <a:spcPts val="0"/>
              </a:spcBef>
              <a:spcAft>
                <a:spcPts val="0"/>
              </a:spcAft>
              <a:buClr>
                <a:srgbClr val="000000"/>
              </a:buClr>
              <a:buSzPts val="2100"/>
              <a:buFont typeface="Helvetica Neue"/>
              <a:buNone/>
              <a:defRPr sz="2100" b="1"/>
            </a:lvl3pPr>
            <a:lvl4pPr marL="1828800" lvl="3" indent="-228600" algn="l">
              <a:lnSpc>
                <a:spcPct val="100000"/>
              </a:lnSpc>
              <a:spcBef>
                <a:spcPts val="0"/>
              </a:spcBef>
              <a:spcAft>
                <a:spcPts val="0"/>
              </a:spcAft>
              <a:buClr>
                <a:srgbClr val="000000"/>
              </a:buClr>
              <a:buSzPts val="2100"/>
              <a:buFont typeface="Helvetica Neue"/>
              <a:buNone/>
              <a:defRPr sz="2100" b="1"/>
            </a:lvl4pPr>
            <a:lvl5pPr marL="2286000" lvl="4" indent="-228600" algn="l">
              <a:lnSpc>
                <a:spcPct val="100000"/>
              </a:lnSpc>
              <a:spcBef>
                <a:spcPts val="0"/>
              </a:spcBef>
              <a:spcAft>
                <a:spcPts val="0"/>
              </a:spcAft>
              <a:buClr>
                <a:srgbClr val="000000"/>
              </a:buClr>
              <a:buSzPts val="2100"/>
              <a:buFont typeface="Helvetica Neue"/>
              <a:buNone/>
              <a:defRPr sz="21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33" name="Google Shape;33;p60"/>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5">
  <p:cSld name="TITLE_6">
    <p:spTree>
      <p:nvGrpSpPr>
        <p:cNvPr id="1" name="Shape 34"/>
        <p:cNvGrpSpPr/>
        <p:nvPr/>
      </p:nvGrpSpPr>
      <p:grpSpPr>
        <a:xfrm>
          <a:off x="0" y="0"/>
          <a:ext cx="0" cy="0"/>
          <a:chOff x="0" y="0"/>
          <a:chExt cx="0" cy="0"/>
        </a:xfrm>
      </p:grpSpPr>
      <p:sp>
        <p:nvSpPr>
          <p:cNvPr id="35" name="Google Shape;35;p61"/>
          <p:cNvSpPr txBox="1">
            <a:spLocks noGrp="1"/>
          </p:cNvSpPr>
          <p:nvPr>
            <p:ph type="body" idx="1"/>
          </p:nvPr>
        </p:nvSpPr>
        <p:spPr>
          <a:xfrm>
            <a:off x="450503" y="4447448"/>
            <a:ext cx="8239200" cy="2388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1400"/>
              <a:buFont typeface="Helvetica Neue"/>
              <a:buNone/>
              <a:defRPr sz="14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36" name="Google Shape;36;p61"/>
          <p:cNvSpPr txBox="1">
            <a:spLocks noGrp="1"/>
          </p:cNvSpPr>
          <p:nvPr>
            <p:ph type="title"/>
          </p:nvPr>
        </p:nvSpPr>
        <p:spPr>
          <a:xfrm>
            <a:off x="452436" y="965622"/>
            <a:ext cx="8239200" cy="1743000"/>
          </a:xfrm>
          <a:prstGeom prst="rect">
            <a:avLst/>
          </a:prstGeom>
          <a:noFill/>
          <a:ln>
            <a:noFill/>
          </a:ln>
        </p:spPr>
        <p:txBody>
          <a:bodyPr spcFirstLastPara="1" wrap="square" lIns="19050" tIns="19050" rIns="19050" bIns="19050" anchor="b" anchorCtr="0">
            <a:normAutofit/>
          </a:bodyPr>
          <a:lstStyle>
            <a:lvl1pPr lvl="0" algn="l">
              <a:lnSpc>
                <a:spcPct val="80000"/>
              </a:lnSpc>
              <a:spcBef>
                <a:spcPts val="0"/>
              </a:spcBef>
              <a:spcAft>
                <a:spcPts val="0"/>
              </a:spcAft>
              <a:buClr>
                <a:srgbClr val="000000"/>
              </a:buClr>
              <a:buSzPts val="4400"/>
              <a:buFont typeface="Helvetica Neue"/>
              <a:buNone/>
              <a:defRPr sz="4400"/>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37" name="Google Shape;37;p61"/>
          <p:cNvSpPr txBox="1">
            <a:spLocks noGrp="1"/>
          </p:cNvSpPr>
          <p:nvPr>
            <p:ph type="body" idx="2"/>
          </p:nvPr>
        </p:nvSpPr>
        <p:spPr>
          <a:xfrm>
            <a:off x="450503" y="2708696"/>
            <a:ext cx="8239200" cy="7143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28600" algn="l">
              <a:lnSpc>
                <a:spcPct val="100000"/>
              </a:lnSpc>
              <a:spcBef>
                <a:spcPts val="0"/>
              </a:spcBef>
              <a:spcAft>
                <a:spcPts val="0"/>
              </a:spcAft>
              <a:buClr>
                <a:srgbClr val="000000"/>
              </a:buClr>
              <a:buSzPts val="2100"/>
              <a:buFont typeface="Helvetica Neue"/>
              <a:buNone/>
              <a:defRPr sz="2100" b="1"/>
            </a:lvl2pPr>
            <a:lvl3pPr marL="1371600" lvl="2" indent="-228600" algn="l">
              <a:lnSpc>
                <a:spcPct val="100000"/>
              </a:lnSpc>
              <a:spcBef>
                <a:spcPts val="0"/>
              </a:spcBef>
              <a:spcAft>
                <a:spcPts val="0"/>
              </a:spcAft>
              <a:buClr>
                <a:srgbClr val="000000"/>
              </a:buClr>
              <a:buSzPts val="2100"/>
              <a:buFont typeface="Helvetica Neue"/>
              <a:buNone/>
              <a:defRPr sz="2100" b="1"/>
            </a:lvl3pPr>
            <a:lvl4pPr marL="1828800" lvl="3" indent="-228600" algn="l">
              <a:lnSpc>
                <a:spcPct val="100000"/>
              </a:lnSpc>
              <a:spcBef>
                <a:spcPts val="0"/>
              </a:spcBef>
              <a:spcAft>
                <a:spcPts val="0"/>
              </a:spcAft>
              <a:buClr>
                <a:srgbClr val="000000"/>
              </a:buClr>
              <a:buSzPts val="2100"/>
              <a:buFont typeface="Helvetica Neue"/>
              <a:buNone/>
              <a:defRPr sz="2100" b="1"/>
            </a:lvl4pPr>
            <a:lvl5pPr marL="2286000" lvl="4" indent="-228600" algn="l">
              <a:lnSpc>
                <a:spcPct val="100000"/>
              </a:lnSpc>
              <a:spcBef>
                <a:spcPts val="0"/>
              </a:spcBef>
              <a:spcAft>
                <a:spcPts val="0"/>
              </a:spcAft>
              <a:buClr>
                <a:srgbClr val="000000"/>
              </a:buClr>
              <a:buSzPts val="2100"/>
              <a:buFont typeface="Helvetica Neue"/>
              <a:buNone/>
              <a:defRPr sz="21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38" name="Google Shape;38;p61"/>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7">
  <p:cSld name="TITLE_8">
    <p:spTree>
      <p:nvGrpSpPr>
        <p:cNvPr id="1" name="Shape 39"/>
        <p:cNvGrpSpPr/>
        <p:nvPr/>
      </p:nvGrpSpPr>
      <p:grpSpPr>
        <a:xfrm>
          <a:off x="0" y="0"/>
          <a:ext cx="0" cy="0"/>
          <a:chOff x="0" y="0"/>
          <a:chExt cx="0" cy="0"/>
        </a:xfrm>
      </p:grpSpPr>
      <p:sp>
        <p:nvSpPr>
          <p:cNvPr id="40" name="Google Shape;40;p62"/>
          <p:cNvSpPr txBox="1">
            <a:spLocks noGrp="1"/>
          </p:cNvSpPr>
          <p:nvPr>
            <p:ph type="body" idx="1"/>
          </p:nvPr>
        </p:nvSpPr>
        <p:spPr>
          <a:xfrm>
            <a:off x="450503" y="4447448"/>
            <a:ext cx="8239200" cy="238800"/>
          </a:xfrm>
          <a:prstGeom prst="rect">
            <a:avLst/>
          </a:prstGeom>
          <a:noFill/>
          <a:ln>
            <a:noFill/>
          </a:ln>
        </p:spPr>
        <p:txBody>
          <a:bodyPr spcFirstLastPara="1" wrap="square" lIns="17150" tIns="17150" rIns="17150" bIns="17150" anchor="t" anchorCtr="0">
            <a:normAutofit/>
          </a:bodyPr>
          <a:lstStyle>
            <a:lvl1pPr marL="457200" lvl="0" indent="-228600" algn="l">
              <a:lnSpc>
                <a:spcPct val="100000"/>
              </a:lnSpc>
              <a:spcBef>
                <a:spcPts val="0"/>
              </a:spcBef>
              <a:spcAft>
                <a:spcPts val="0"/>
              </a:spcAft>
              <a:buClr>
                <a:srgbClr val="000000"/>
              </a:buClr>
              <a:buSzPts val="1400"/>
              <a:buFont typeface="Helvetica Neue"/>
              <a:buNone/>
              <a:defRPr sz="1400" b="1"/>
            </a:lvl1pPr>
            <a:lvl2pPr marL="914400" lvl="1" indent="-279400" algn="l">
              <a:lnSpc>
                <a:spcPct val="90000"/>
              </a:lnSpc>
              <a:spcBef>
                <a:spcPts val="1700"/>
              </a:spcBef>
              <a:spcAft>
                <a:spcPts val="0"/>
              </a:spcAft>
              <a:buClr>
                <a:srgbClr val="000000"/>
              </a:buClr>
              <a:buSzPts val="800"/>
              <a:buChar char="•"/>
              <a:defRPr/>
            </a:lvl2pPr>
            <a:lvl3pPr marL="1371600" lvl="2" indent="-279400" algn="l">
              <a:lnSpc>
                <a:spcPct val="90000"/>
              </a:lnSpc>
              <a:spcBef>
                <a:spcPts val="1700"/>
              </a:spcBef>
              <a:spcAft>
                <a:spcPts val="0"/>
              </a:spcAft>
              <a:buClr>
                <a:srgbClr val="000000"/>
              </a:buClr>
              <a:buSzPts val="800"/>
              <a:buChar char="•"/>
              <a:defRPr/>
            </a:lvl3pPr>
            <a:lvl4pPr marL="1828800" lvl="3" indent="-279400" algn="l">
              <a:lnSpc>
                <a:spcPct val="90000"/>
              </a:lnSpc>
              <a:spcBef>
                <a:spcPts val="1700"/>
              </a:spcBef>
              <a:spcAft>
                <a:spcPts val="0"/>
              </a:spcAft>
              <a:buClr>
                <a:srgbClr val="000000"/>
              </a:buClr>
              <a:buSzPts val="800"/>
              <a:buChar char="•"/>
              <a:defRPr/>
            </a:lvl4pPr>
            <a:lvl5pPr marL="2286000" lvl="4" indent="-279400" algn="l">
              <a:lnSpc>
                <a:spcPct val="90000"/>
              </a:lnSpc>
              <a:spcBef>
                <a:spcPts val="1700"/>
              </a:spcBef>
              <a:spcAft>
                <a:spcPts val="0"/>
              </a:spcAft>
              <a:buClr>
                <a:srgbClr val="000000"/>
              </a:buClr>
              <a:buSzPts val="800"/>
              <a:buChar char="•"/>
              <a:defRPr/>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41" name="Google Shape;41;p62"/>
          <p:cNvSpPr txBox="1">
            <a:spLocks noGrp="1"/>
          </p:cNvSpPr>
          <p:nvPr>
            <p:ph type="title"/>
          </p:nvPr>
        </p:nvSpPr>
        <p:spPr>
          <a:xfrm>
            <a:off x="452436" y="965622"/>
            <a:ext cx="8239200" cy="1743000"/>
          </a:xfrm>
          <a:prstGeom prst="rect">
            <a:avLst/>
          </a:prstGeom>
          <a:noFill/>
          <a:ln>
            <a:noFill/>
          </a:ln>
        </p:spPr>
        <p:txBody>
          <a:bodyPr spcFirstLastPara="1" wrap="square" lIns="19050" tIns="19050" rIns="19050" bIns="19050" anchor="b" anchorCtr="0">
            <a:normAutofit/>
          </a:bodyPr>
          <a:lstStyle>
            <a:lvl1pPr lvl="0" algn="l">
              <a:lnSpc>
                <a:spcPct val="80000"/>
              </a:lnSpc>
              <a:spcBef>
                <a:spcPts val="0"/>
              </a:spcBef>
              <a:spcAft>
                <a:spcPts val="0"/>
              </a:spcAft>
              <a:buClr>
                <a:srgbClr val="000000"/>
              </a:buClr>
              <a:buSzPts val="4400"/>
              <a:buFont typeface="Helvetica Neue"/>
              <a:buNone/>
              <a:defRPr sz="4400"/>
            </a:lvl1pPr>
            <a:lvl2pPr lvl="1" algn="l">
              <a:lnSpc>
                <a:spcPct val="80000"/>
              </a:lnSpc>
              <a:spcBef>
                <a:spcPts val="0"/>
              </a:spcBef>
              <a:spcAft>
                <a:spcPts val="0"/>
              </a:spcAft>
              <a:buClr>
                <a:srgbClr val="000000"/>
              </a:buClr>
              <a:buSzPts val="700"/>
              <a:buNone/>
              <a:defRPr/>
            </a:lvl2pPr>
            <a:lvl3pPr lvl="2" algn="l">
              <a:lnSpc>
                <a:spcPct val="80000"/>
              </a:lnSpc>
              <a:spcBef>
                <a:spcPts val="0"/>
              </a:spcBef>
              <a:spcAft>
                <a:spcPts val="0"/>
              </a:spcAft>
              <a:buClr>
                <a:srgbClr val="000000"/>
              </a:buClr>
              <a:buSzPts val="700"/>
              <a:buNone/>
              <a:defRPr/>
            </a:lvl3pPr>
            <a:lvl4pPr lvl="3" algn="l">
              <a:lnSpc>
                <a:spcPct val="80000"/>
              </a:lnSpc>
              <a:spcBef>
                <a:spcPts val="0"/>
              </a:spcBef>
              <a:spcAft>
                <a:spcPts val="0"/>
              </a:spcAft>
              <a:buClr>
                <a:srgbClr val="000000"/>
              </a:buClr>
              <a:buSzPts val="700"/>
              <a:buNone/>
              <a:defRPr/>
            </a:lvl4pPr>
            <a:lvl5pPr lvl="4" algn="l">
              <a:lnSpc>
                <a:spcPct val="80000"/>
              </a:lnSpc>
              <a:spcBef>
                <a:spcPts val="0"/>
              </a:spcBef>
              <a:spcAft>
                <a:spcPts val="0"/>
              </a:spcAft>
              <a:buClr>
                <a:srgbClr val="000000"/>
              </a:buClr>
              <a:buSzPts val="700"/>
              <a:buNone/>
              <a:defRPr/>
            </a:lvl5pPr>
            <a:lvl6pPr lvl="5" algn="l">
              <a:lnSpc>
                <a:spcPct val="80000"/>
              </a:lnSpc>
              <a:spcBef>
                <a:spcPts val="0"/>
              </a:spcBef>
              <a:spcAft>
                <a:spcPts val="0"/>
              </a:spcAft>
              <a:buClr>
                <a:srgbClr val="000000"/>
              </a:buClr>
              <a:buSzPts val="700"/>
              <a:buNone/>
              <a:defRPr/>
            </a:lvl6pPr>
            <a:lvl7pPr lvl="6" algn="l">
              <a:lnSpc>
                <a:spcPct val="80000"/>
              </a:lnSpc>
              <a:spcBef>
                <a:spcPts val="0"/>
              </a:spcBef>
              <a:spcAft>
                <a:spcPts val="0"/>
              </a:spcAft>
              <a:buClr>
                <a:srgbClr val="000000"/>
              </a:buClr>
              <a:buSzPts val="700"/>
              <a:buNone/>
              <a:defRPr/>
            </a:lvl7pPr>
            <a:lvl8pPr lvl="7" algn="l">
              <a:lnSpc>
                <a:spcPct val="80000"/>
              </a:lnSpc>
              <a:spcBef>
                <a:spcPts val="0"/>
              </a:spcBef>
              <a:spcAft>
                <a:spcPts val="0"/>
              </a:spcAft>
              <a:buClr>
                <a:srgbClr val="000000"/>
              </a:buClr>
              <a:buSzPts val="700"/>
              <a:buNone/>
              <a:defRPr/>
            </a:lvl8pPr>
            <a:lvl9pPr lvl="8" algn="l">
              <a:lnSpc>
                <a:spcPct val="80000"/>
              </a:lnSpc>
              <a:spcBef>
                <a:spcPts val="0"/>
              </a:spcBef>
              <a:spcAft>
                <a:spcPts val="0"/>
              </a:spcAft>
              <a:buClr>
                <a:srgbClr val="000000"/>
              </a:buClr>
              <a:buSzPts val="700"/>
              <a:buNone/>
              <a:defRPr/>
            </a:lvl9pPr>
          </a:lstStyle>
          <a:p>
            <a:endParaRPr/>
          </a:p>
        </p:txBody>
      </p:sp>
      <p:sp>
        <p:nvSpPr>
          <p:cNvPr id="42" name="Google Shape;42;p62"/>
          <p:cNvSpPr txBox="1">
            <a:spLocks noGrp="1"/>
          </p:cNvSpPr>
          <p:nvPr>
            <p:ph type="body" idx="2"/>
          </p:nvPr>
        </p:nvSpPr>
        <p:spPr>
          <a:xfrm>
            <a:off x="450503" y="2708696"/>
            <a:ext cx="8239200" cy="714300"/>
          </a:xfrm>
          <a:prstGeom prst="rect">
            <a:avLst/>
          </a:prstGeom>
          <a:noFill/>
          <a:ln>
            <a:noFill/>
          </a:ln>
        </p:spPr>
        <p:txBody>
          <a:bodyPr spcFirstLastPara="1" wrap="square" lIns="19050" tIns="19050" rIns="19050" bIns="19050" anchor="t" anchorCtr="0">
            <a:normAutofit/>
          </a:bodyPr>
          <a:lstStyle>
            <a:lvl1pPr marL="457200" lvl="0" indent="-228600" algn="l">
              <a:lnSpc>
                <a:spcPct val="100000"/>
              </a:lnSpc>
              <a:spcBef>
                <a:spcPts val="0"/>
              </a:spcBef>
              <a:spcAft>
                <a:spcPts val="0"/>
              </a:spcAft>
              <a:buClr>
                <a:srgbClr val="000000"/>
              </a:buClr>
              <a:buSzPts val="2100"/>
              <a:buFont typeface="Helvetica Neue"/>
              <a:buNone/>
              <a:defRPr sz="2100" b="1"/>
            </a:lvl1pPr>
            <a:lvl2pPr marL="914400" lvl="1" indent="-228600" algn="l">
              <a:lnSpc>
                <a:spcPct val="100000"/>
              </a:lnSpc>
              <a:spcBef>
                <a:spcPts val="0"/>
              </a:spcBef>
              <a:spcAft>
                <a:spcPts val="0"/>
              </a:spcAft>
              <a:buClr>
                <a:srgbClr val="000000"/>
              </a:buClr>
              <a:buSzPts val="2100"/>
              <a:buFont typeface="Helvetica Neue"/>
              <a:buNone/>
              <a:defRPr sz="2100" b="1"/>
            </a:lvl2pPr>
            <a:lvl3pPr marL="1371600" lvl="2" indent="-228600" algn="l">
              <a:lnSpc>
                <a:spcPct val="100000"/>
              </a:lnSpc>
              <a:spcBef>
                <a:spcPts val="0"/>
              </a:spcBef>
              <a:spcAft>
                <a:spcPts val="0"/>
              </a:spcAft>
              <a:buClr>
                <a:srgbClr val="000000"/>
              </a:buClr>
              <a:buSzPts val="2100"/>
              <a:buFont typeface="Helvetica Neue"/>
              <a:buNone/>
              <a:defRPr sz="2100" b="1"/>
            </a:lvl3pPr>
            <a:lvl4pPr marL="1828800" lvl="3" indent="-228600" algn="l">
              <a:lnSpc>
                <a:spcPct val="100000"/>
              </a:lnSpc>
              <a:spcBef>
                <a:spcPts val="0"/>
              </a:spcBef>
              <a:spcAft>
                <a:spcPts val="0"/>
              </a:spcAft>
              <a:buClr>
                <a:srgbClr val="000000"/>
              </a:buClr>
              <a:buSzPts val="2100"/>
              <a:buFont typeface="Helvetica Neue"/>
              <a:buNone/>
              <a:defRPr sz="2100" b="1"/>
            </a:lvl4pPr>
            <a:lvl5pPr marL="2286000" lvl="4" indent="-228600" algn="l">
              <a:lnSpc>
                <a:spcPct val="100000"/>
              </a:lnSpc>
              <a:spcBef>
                <a:spcPts val="0"/>
              </a:spcBef>
              <a:spcAft>
                <a:spcPts val="0"/>
              </a:spcAft>
              <a:buClr>
                <a:srgbClr val="000000"/>
              </a:buClr>
              <a:buSzPts val="2100"/>
              <a:buFont typeface="Helvetica Neue"/>
              <a:buNone/>
              <a:defRPr sz="2100" b="1"/>
            </a:lvl5pPr>
            <a:lvl6pPr marL="2743200" lvl="5" indent="-279400" algn="l">
              <a:lnSpc>
                <a:spcPct val="90000"/>
              </a:lnSpc>
              <a:spcBef>
                <a:spcPts val="1700"/>
              </a:spcBef>
              <a:spcAft>
                <a:spcPts val="0"/>
              </a:spcAft>
              <a:buClr>
                <a:srgbClr val="000000"/>
              </a:buClr>
              <a:buSzPts val="800"/>
              <a:buChar char="•"/>
              <a:defRPr/>
            </a:lvl6pPr>
            <a:lvl7pPr marL="3200400" lvl="6" indent="-279400" algn="l">
              <a:lnSpc>
                <a:spcPct val="90000"/>
              </a:lnSpc>
              <a:spcBef>
                <a:spcPts val="1700"/>
              </a:spcBef>
              <a:spcAft>
                <a:spcPts val="0"/>
              </a:spcAft>
              <a:buClr>
                <a:srgbClr val="000000"/>
              </a:buClr>
              <a:buSzPts val="800"/>
              <a:buChar char="•"/>
              <a:defRPr/>
            </a:lvl7pPr>
            <a:lvl8pPr marL="3657600" lvl="7" indent="-279400" algn="l">
              <a:lnSpc>
                <a:spcPct val="90000"/>
              </a:lnSpc>
              <a:spcBef>
                <a:spcPts val="1700"/>
              </a:spcBef>
              <a:spcAft>
                <a:spcPts val="0"/>
              </a:spcAft>
              <a:buClr>
                <a:srgbClr val="000000"/>
              </a:buClr>
              <a:buSzPts val="800"/>
              <a:buChar char="•"/>
              <a:defRPr/>
            </a:lvl8pPr>
            <a:lvl9pPr marL="4114800" lvl="8" indent="-279400" algn="l">
              <a:lnSpc>
                <a:spcPct val="90000"/>
              </a:lnSpc>
              <a:spcBef>
                <a:spcPts val="1700"/>
              </a:spcBef>
              <a:spcAft>
                <a:spcPts val="0"/>
              </a:spcAft>
              <a:buClr>
                <a:srgbClr val="000000"/>
              </a:buClr>
              <a:buSzPts val="800"/>
              <a:buChar char="•"/>
              <a:defRPr/>
            </a:lvl9pPr>
          </a:lstStyle>
          <a:p>
            <a:endParaRPr/>
          </a:p>
        </p:txBody>
      </p:sp>
      <p:sp>
        <p:nvSpPr>
          <p:cNvPr id="43" name="Google Shape;43;p62"/>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9"/>
        <p:cNvGrpSpPr/>
        <p:nvPr/>
      </p:nvGrpSpPr>
      <p:grpSpPr>
        <a:xfrm>
          <a:off x="0" y="0"/>
          <a:ext cx="0" cy="0"/>
          <a:chOff x="0" y="0"/>
          <a:chExt cx="0" cy="0"/>
        </a:xfrm>
      </p:grpSpPr>
      <p:sp>
        <p:nvSpPr>
          <p:cNvPr id="50" name="Google Shape;50;p6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1" name="Google Shape;51;p6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2" name="Google Shape;52;p6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3"/>
        <p:cNvGrpSpPr/>
        <p:nvPr/>
      </p:nvGrpSpPr>
      <p:grpSpPr>
        <a:xfrm>
          <a:off x="0" y="0"/>
          <a:ext cx="0" cy="0"/>
          <a:chOff x="0" y="0"/>
          <a:chExt cx="0" cy="0"/>
        </a:xfrm>
      </p:grpSpPr>
      <p:sp>
        <p:nvSpPr>
          <p:cNvPr id="54" name="Google Shape;54;p6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55" name="Google Shape;55;p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theme" Target="../theme/theme2.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5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5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5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8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5"/>
        <p:cNvGrpSpPr/>
        <p:nvPr/>
      </p:nvGrpSpPr>
      <p:grpSpPr>
        <a:xfrm>
          <a:off x="0" y="0"/>
          <a:ext cx="0" cy="0"/>
          <a:chOff x="0" y="0"/>
          <a:chExt cx="0" cy="0"/>
        </a:xfrm>
      </p:grpSpPr>
      <p:sp>
        <p:nvSpPr>
          <p:cNvPr id="96" name="Google Shape;96;p55"/>
          <p:cNvSpPr txBox="1">
            <a:spLocks noGrp="1"/>
          </p:cNvSpPr>
          <p:nvPr>
            <p:ph type="title"/>
          </p:nvPr>
        </p:nvSpPr>
        <p:spPr>
          <a:xfrm>
            <a:off x="452438" y="404813"/>
            <a:ext cx="8239200" cy="537300"/>
          </a:xfrm>
          <a:prstGeom prst="rect">
            <a:avLst/>
          </a:prstGeom>
          <a:noFill/>
          <a:ln>
            <a:noFill/>
          </a:ln>
        </p:spPr>
        <p:txBody>
          <a:bodyPr spcFirstLastPara="1" wrap="square" lIns="19050" tIns="19050" rIns="19050" bIns="19050" anchor="t" anchorCtr="0">
            <a:normAutofit/>
          </a:bodyPr>
          <a:lstStyle>
            <a:lvl1pPr marR="0" lvl="0" algn="l" rtl="0">
              <a:lnSpc>
                <a:spcPct val="80000"/>
              </a:lnSpc>
              <a:spcBef>
                <a:spcPts val="0"/>
              </a:spcBef>
              <a:spcAft>
                <a:spcPts val="0"/>
              </a:spcAft>
              <a:buClr>
                <a:srgbClr val="000000"/>
              </a:buClr>
              <a:buSzPts val="3200"/>
              <a:buFont typeface="Helvetica Neue"/>
              <a:buNone/>
              <a:defRPr sz="3200" b="1" i="0" u="none" strike="noStrike" cap="none">
                <a:solidFill>
                  <a:srgbClr val="000000"/>
                </a:solidFill>
                <a:latin typeface="Helvetica Neue"/>
                <a:ea typeface="Helvetica Neue"/>
                <a:cs typeface="Helvetica Neue"/>
                <a:sym typeface="Helvetica Neue"/>
              </a:defRPr>
            </a:lvl1pPr>
            <a:lvl2pPr marR="0" lvl="1" algn="l" rtl="0">
              <a:lnSpc>
                <a:spcPct val="80000"/>
              </a:lnSpc>
              <a:spcBef>
                <a:spcPts val="0"/>
              </a:spcBef>
              <a:spcAft>
                <a:spcPts val="0"/>
              </a:spcAft>
              <a:buClr>
                <a:srgbClr val="000000"/>
              </a:buClr>
              <a:buSzPts val="3200"/>
              <a:buFont typeface="Helvetica Neue"/>
              <a:buNone/>
              <a:defRPr sz="3200" b="1" i="0" u="none" strike="noStrike" cap="none">
                <a:solidFill>
                  <a:srgbClr val="000000"/>
                </a:solidFill>
                <a:latin typeface="Helvetica Neue"/>
                <a:ea typeface="Helvetica Neue"/>
                <a:cs typeface="Helvetica Neue"/>
                <a:sym typeface="Helvetica Neue"/>
              </a:defRPr>
            </a:lvl2pPr>
            <a:lvl3pPr marR="0" lvl="2" algn="l" rtl="0">
              <a:lnSpc>
                <a:spcPct val="80000"/>
              </a:lnSpc>
              <a:spcBef>
                <a:spcPts val="0"/>
              </a:spcBef>
              <a:spcAft>
                <a:spcPts val="0"/>
              </a:spcAft>
              <a:buClr>
                <a:srgbClr val="000000"/>
              </a:buClr>
              <a:buSzPts val="3200"/>
              <a:buFont typeface="Helvetica Neue"/>
              <a:buNone/>
              <a:defRPr sz="3200" b="1" i="0" u="none" strike="noStrike" cap="none">
                <a:solidFill>
                  <a:srgbClr val="000000"/>
                </a:solidFill>
                <a:latin typeface="Helvetica Neue"/>
                <a:ea typeface="Helvetica Neue"/>
                <a:cs typeface="Helvetica Neue"/>
                <a:sym typeface="Helvetica Neue"/>
              </a:defRPr>
            </a:lvl3pPr>
            <a:lvl4pPr marR="0" lvl="3" algn="l" rtl="0">
              <a:lnSpc>
                <a:spcPct val="80000"/>
              </a:lnSpc>
              <a:spcBef>
                <a:spcPts val="0"/>
              </a:spcBef>
              <a:spcAft>
                <a:spcPts val="0"/>
              </a:spcAft>
              <a:buClr>
                <a:srgbClr val="000000"/>
              </a:buClr>
              <a:buSzPts val="3200"/>
              <a:buFont typeface="Helvetica Neue"/>
              <a:buNone/>
              <a:defRPr sz="3200" b="1" i="0" u="none" strike="noStrike" cap="none">
                <a:solidFill>
                  <a:srgbClr val="000000"/>
                </a:solidFill>
                <a:latin typeface="Helvetica Neue"/>
                <a:ea typeface="Helvetica Neue"/>
                <a:cs typeface="Helvetica Neue"/>
                <a:sym typeface="Helvetica Neue"/>
              </a:defRPr>
            </a:lvl4pPr>
            <a:lvl5pPr marR="0" lvl="4" algn="l" rtl="0">
              <a:lnSpc>
                <a:spcPct val="80000"/>
              </a:lnSpc>
              <a:spcBef>
                <a:spcPts val="0"/>
              </a:spcBef>
              <a:spcAft>
                <a:spcPts val="0"/>
              </a:spcAft>
              <a:buClr>
                <a:srgbClr val="000000"/>
              </a:buClr>
              <a:buSzPts val="3200"/>
              <a:buFont typeface="Helvetica Neue"/>
              <a:buNone/>
              <a:defRPr sz="3200" b="1" i="0" u="none" strike="noStrike" cap="none">
                <a:solidFill>
                  <a:srgbClr val="000000"/>
                </a:solidFill>
                <a:latin typeface="Helvetica Neue"/>
                <a:ea typeface="Helvetica Neue"/>
                <a:cs typeface="Helvetica Neue"/>
                <a:sym typeface="Helvetica Neue"/>
              </a:defRPr>
            </a:lvl5pPr>
            <a:lvl6pPr marR="0" lvl="5" algn="l" rtl="0">
              <a:lnSpc>
                <a:spcPct val="80000"/>
              </a:lnSpc>
              <a:spcBef>
                <a:spcPts val="0"/>
              </a:spcBef>
              <a:spcAft>
                <a:spcPts val="0"/>
              </a:spcAft>
              <a:buClr>
                <a:srgbClr val="000000"/>
              </a:buClr>
              <a:buSzPts val="3200"/>
              <a:buFont typeface="Helvetica Neue"/>
              <a:buNone/>
              <a:defRPr sz="3200" b="1" i="0" u="none" strike="noStrike" cap="none">
                <a:solidFill>
                  <a:srgbClr val="000000"/>
                </a:solidFill>
                <a:latin typeface="Helvetica Neue"/>
                <a:ea typeface="Helvetica Neue"/>
                <a:cs typeface="Helvetica Neue"/>
                <a:sym typeface="Helvetica Neue"/>
              </a:defRPr>
            </a:lvl6pPr>
            <a:lvl7pPr marR="0" lvl="6" algn="l" rtl="0">
              <a:lnSpc>
                <a:spcPct val="80000"/>
              </a:lnSpc>
              <a:spcBef>
                <a:spcPts val="0"/>
              </a:spcBef>
              <a:spcAft>
                <a:spcPts val="0"/>
              </a:spcAft>
              <a:buClr>
                <a:srgbClr val="000000"/>
              </a:buClr>
              <a:buSzPts val="3200"/>
              <a:buFont typeface="Helvetica Neue"/>
              <a:buNone/>
              <a:defRPr sz="3200" b="1" i="0" u="none" strike="noStrike" cap="none">
                <a:solidFill>
                  <a:srgbClr val="000000"/>
                </a:solidFill>
                <a:latin typeface="Helvetica Neue"/>
                <a:ea typeface="Helvetica Neue"/>
                <a:cs typeface="Helvetica Neue"/>
                <a:sym typeface="Helvetica Neue"/>
              </a:defRPr>
            </a:lvl7pPr>
            <a:lvl8pPr marR="0" lvl="7" algn="l" rtl="0">
              <a:lnSpc>
                <a:spcPct val="80000"/>
              </a:lnSpc>
              <a:spcBef>
                <a:spcPts val="0"/>
              </a:spcBef>
              <a:spcAft>
                <a:spcPts val="0"/>
              </a:spcAft>
              <a:buClr>
                <a:srgbClr val="000000"/>
              </a:buClr>
              <a:buSzPts val="3200"/>
              <a:buFont typeface="Helvetica Neue"/>
              <a:buNone/>
              <a:defRPr sz="3200" b="1" i="0" u="none" strike="noStrike" cap="none">
                <a:solidFill>
                  <a:srgbClr val="000000"/>
                </a:solidFill>
                <a:latin typeface="Helvetica Neue"/>
                <a:ea typeface="Helvetica Neue"/>
                <a:cs typeface="Helvetica Neue"/>
                <a:sym typeface="Helvetica Neue"/>
              </a:defRPr>
            </a:lvl8pPr>
            <a:lvl9pPr marR="0" lvl="8" algn="l" rtl="0">
              <a:lnSpc>
                <a:spcPct val="80000"/>
              </a:lnSpc>
              <a:spcBef>
                <a:spcPts val="0"/>
              </a:spcBef>
              <a:spcAft>
                <a:spcPts val="0"/>
              </a:spcAft>
              <a:buClr>
                <a:srgbClr val="000000"/>
              </a:buClr>
              <a:buSzPts val="3200"/>
              <a:buFont typeface="Helvetica Neue"/>
              <a:buNone/>
              <a:defRPr sz="3200" b="1" i="0" u="none" strike="noStrike" cap="none">
                <a:solidFill>
                  <a:srgbClr val="000000"/>
                </a:solidFill>
                <a:latin typeface="Helvetica Neue"/>
                <a:ea typeface="Helvetica Neue"/>
                <a:cs typeface="Helvetica Neue"/>
                <a:sym typeface="Helvetica Neue"/>
              </a:defRPr>
            </a:lvl9pPr>
          </a:lstStyle>
          <a:p>
            <a:endParaRPr/>
          </a:p>
        </p:txBody>
      </p:sp>
      <p:sp>
        <p:nvSpPr>
          <p:cNvPr id="97" name="Google Shape;97;p55"/>
          <p:cNvSpPr txBox="1">
            <a:spLocks noGrp="1"/>
          </p:cNvSpPr>
          <p:nvPr>
            <p:ph type="body" idx="1"/>
          </p:nvPr>
        </p:nvSpPr>
        <p:spPr>
          <a:xfrm>
            <a:off x="452438" y="1593189"/>
            <a:ext cx="8239200" cy="3096000"/>
          </a:xfrm>
          <a:prstGeom prst="rect">
            <a:avLst/>
          </a:prstGeom>
          <a:noFill/>
          <a:ln>
            <a:noFill/>
          </a:ln>
        </p:spPr>
        <p:txBody>
          <a:bodyPr spcFirstLastPara="1" wrap="square" lIns="19050" tIns="19050" rIns="19050" bIns="19050" anchor="t" anchorCtr="0">
            <a:normAutofit/>
          </a:bodyPr>
          <a:lstStyle>
            <a:lvl1pPr marL="457200" marR="0" lvl="0" indent="-368300" algn="l" rtl="0">
              <a:lnSpc>
                <a:spcPct val="90000"/>
              </a:lnSpc>
              <a:spcBef>
                <a:spcPts val="1700"/>
              </a:spcBef>
              <a:spcAft>
                <a:spcPts val="0"/>
              </a:spcAft>
              <a:buClr>
                <a:srgbClr val="000000"/>
              </a:buClr>
              <a:buSzPts val="2200"/>
              <a:buFont typeface="Helvetica Neue"/>
              <a:buChar char="•"/>
              <a:defRPr sz="1800" b="0" i="0" u="none" strike="noStrike" cap="none">
                <a:solidFill>
                  <a:srgbClr val="000000"/>
                </a:solidFill>
                <a:latin typeface="Helvetica Neue"/>
                <a:ea typeface="Helvetica Neue"/>
                <a:cs typeface="Helvetica Neue"/>
                <a:sym typeface="Helvetica Neue"/>
              </a:defRPr>
            </a:lvl1pPr>
            <a:lvl2pPr marL="914400" marR="0" lvl="1" indent="-368300" algn="l" rtl="0">
              <a:lnSpc>
                <a:spcPct val="90000"/>
              </a:lnSpc>
              <a:spcBef>
                <a:spcPts val="1700"/>
              </a:spcBef>
              <a:spcAft>
                <a:spcPts val="0"/>
              </a:spcAft>
              <a:buClr>
                <a:srgbClr val="000000"/>
              </a:buClr>
              <a:buSzPts val="2200"/>
              <a:buFont typeface="Helvetica Neue"/>
              <a:buChar char="•"/>
              <a:defRPr sz="1800" b="0" i="0" u="none" strike="noStrike" cap="none">
                <a:solidFill>
                  <a:srgbClr val="000000"/>
                </a:solidFill>
                <a:latin typeface="Helvetica Neue"/>
                <a:ea typeface="Helvetica Neue"/>
                <a:cs typeface="Helvetica Neue"/>
                <a:sym typeface="Helvetica Neue"/>
              </a:defRPr>
            </a:lvl2pPr>
            <a:lvl3pPr marL="1371600" marR="0" lvl="2" indent="-368300" algn="l" rtl="0">
              <a:lnSpc>
                <a:spcPct val="90000"/>
              </a:lnSpc>
              <a:spcBef>
                <a:spcPts val="1700"/>
              </a:spcBef>
              <a:spcAft>
                <a:spcPts val="0"/>
              </a:spcAft>
              <a:buClr>
                <a:srgbClr val="000000"/>
              </a:buClr>
              <a:buSzPts val="2200"/>
              <a:buFont typeface="Helvetica Neue"/>
              <a:buChar char="•"/>
              <a:defRPr sz="1800" b="0" i="0" u="none" strike="noStrike" cap="none">
                <a:solidFill>
                  <a:srgbClr val="000000"/>
                </a:solidFill>
                <a:latin typeface="Helvetica Neue"/>
                <a:ea typeface="Helvetica Neue"/>
                <a:cs typeface="Helvetica Neue"/>
                <a:sym typeface="Helvetica Neue"/>
              </a:defRPr>
            </a:lvl3pPr>
            <a:lvl4pPr marL="1828800" marR="0" lvl="3" indent="-368300" algn="l" rtl="0">
              <a:lnSpc>
                <a:spcPct val="90000"/>
              </a:lnSpc>
              <a:spcBef>
                <a:spcPts val="1700"/>
              </a:spcBef>
              <a:spcAft>
                <a:spcPts val="0"/>
              </a:spcAft>
              <a:buClr>
                <a:srgbClr val="000000"/>
              </a:buClr>
              <a:buSzPts val="2200"/>
              <a:buFont typeface="Helvetica Neue"/>
              <a:buChar char="•"/>
              <a:defRPr sz="1800" b="0" i="0" u="none" strike="noStrike" cap="none">
                <a:solidFill>
                  <a:srgbClr val="000000"/>
                </a:solidFill>
                <a:latin typeface="Helvetica Neue"/>
                <a:ea typeface="Helvetica Neue"/>
                <a:cs typeface="Helvetica Neue"/>
                <a:sym typeface="Helvetica Neue"/>
              </a:defRPr>
            </a:lvl4pPr>
            <a:lvl5pPr marL="2286000" marR="0" lvl="4" indent="-368300" algn="l" rtl="0">
              <a:lnSpc>
                <a:spcPct val="90000"/>
              </a:lnSpc>
              <a:spcBef>
                <a:spcPts val="1700"/>
              </a:spcBef>
              <a:spcAft>
                <a:spcPts val="0"/>
              </a:spcAft>
              <a:buClr>
                <a:srgbClr val="000000"/>
              </a:buClr>
              <a:buSzPts val="2200"/>
              <a:buFont typeface="Helvetica Neue"/>
              <a:buChar char="•"/>
              <a:defRPr sz="1800" b="0" i="0" u="none" strike="noStrike" cap="none">
                <a:solidFill>
                  <a:srgbClr val="000000"/>
                </a:solidFill>
                <a:latin typeface="Helvetica Neue"/>
                <a:ea typeface="Helvetica Neue"/>
                <a:cs typeface="Helvetica Neue"/>
                <a:sym typeface="Helvetica Neue"/>
              </a:defRPr>
            </a:lvl5pPr>
            <a:lvl6pPr marL="2743200" marR="0" lvl="5" indent="-368300" algn="l" rtl="0">
              <a:lnSpc>
                <a:spcPct val="90000"/>
              </a:lnSpc>
              <a:spcBef>
                <a:spcPts val="1700"/>
              </a:spcBef>
              <a:spcAft>
                <a:spcPts val="0"/>
              </a:spcAft>
              <a:buClr>
                <a:srgbClr val="000000"/>
              </a:buClr>
              <a:buSzPts val="2200"/>
              <a:buFont typeface="Helvetica Neue"/>
              <a:buChar char="•"/>
              <a:defRPr sz="1800" b="0" i="0" u="none" strike="noStrike" cap="none">
                <a:solidFill>
                  <a:srgbClr val="000000"/>
                </a:solidFill>
                <a:latin typeface="Helvetica Neue"/>
                <a:ea typeface="Helvetica Neue"/>
                <a:cs typeface="Helvetica Neue"/>
                <a:sym typeface="Helvetica Neue"/>
              </a:defRPr>
            </a:lvl6pPr>
            <a:lvl7pPr marL="3200400" marR="0" lvl="6" indent="-368300" algn="l" rtl="0">
              <a:lnSpc>
                <a:spcPct val="90000"/>
              </a:lnSpc>
              <a:spcBef>
                <a:spcPts val="1700"/>
              </a:spcBef>
              <a:spcAft>
                <a:spcPts val="0"/>
              </a:spcAft>
              <a:buClr>
                <a:srgbClr val="000000"/>
              </a:buClr>
              <a:buSzPts val="2200"/>
              <a:buFont typeface="Helvetica Neue"/>
              <a:buChar char="•"/>
              <a:defRPr sz="1800" b="0" i="0" u="none" strike="noStrike" cap="none">
                <a:solidFill>
                  <a:srgbClr val="000000"/>
                </a:solidFill>
                <a:latin typeface="Helvetica Neue"/>
                <a:ea typeface="Helvetica Neue"/>
                <a:cs typeface="Helvetica Neue"/>
                <a:sym typeface="Helvetica Neue"/>
              </a:defRPr>
            </a:lvl7pPr>
            <a:lvl8pPr marL="3657600" marR="0" lvl="7" indent="-368300" algn="l" rtl="0">
              <a:lnSpc>
                <a:spcPct val="90000"/>
              </a:lnSpc>
              <a:spcBef>
                <a:spcPts val="1700"/>
              </a:spcBef>
              <a:spcAft>
                <a:spcPts val="0"/>
              </a:spcAft>
              <a:buClr>
                <a:srgbClr val="000000"/>
              </a:buClr>
              <a:buSzPts val="2200"/>
              <a:buFont typeface="Helvetica Neue"/>
              <a:buChar char="•"/>
              <a:defRPr sz="1800" b="0" i="0" u="none" strike="noStrike" cap="none">
                <a:solidFill>
                  <a:srgbClr val="000000"/>
                </a:solidFill>
                <a:latin typeface="Helvetica Neue"/>
                <a:ea typeface="Helvetica Neue"/>
                <a:cs typeface="Helvetica Neue"/>
                <a:sym typeface="Helvetica Neue"/>
              </a:defRPr>
            </a:lvl8pPr>
            <a:lvl9pPr marL="4114800" marR="0" lvl="8" indent="-368300" algn="l" rtl="0">
              <a:lnSpc>
                <a:spcPct val="90000"/>
              </a:lnSpc>
              <a:spcBef>
                <a:spcPts val="1700"/>
              </a:spcBef>
              <a:spcAft>
                <a:spcPts val="0"/>
              </a:spcAft>
              <a:buClr>
                <a:srgbClr val="000000"/>
              </a:buClr>
              <a:buSzPts val="2200"/>
              <a:buFont typeface="Helvetica Neue"/>
              <a:buChar char="•"/>
              <a:defRPr sz="1800" b="0" i="0" u="none" strike="noStrike" cap="none">
                <a:solidFill>
                  <a:srgbClr val="000000"/>
                </a:solidFill>
                <a:latin typeface="Helvetica Neue"/>
                <a:ea typeface="Helvetica Neue"/>
                <a:cs typeface="Helvetica Neue"/>
                <a:sym typeface="Helvetica Neue"/>
              </a:defRPr>
            </a:lvl9pPr>
          </a:lstStyle>
          <a:p>
            <a:endParaRPr/>
          </a:p>
        </p:txBody>
      </p:sp>
      <p:sp>
        <p:nvSpPr>
          <p:cNvPr id="98" name="Google Shape;98;p55"/>
          <p:cNvSpPr txBox="1">
            <a:spLocks noGrp="1"/>
          </p:cNvSpPr>
          <p:nvPr>
            <p:ph type="sldNum" idx="12"/>
          </p:nvPr>
        </p:nvSpPr>
        <p:spPr>
          <a:xfrm>
            <a:off x="4500562" y="4905375"/>
            <a:ext cx="138300" cy="1461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700"/>
              <a:buFont typeface="Helvetica Neue"/>
              <a:buNone/>
              <a:defRPr sz="7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sz="5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png"/></Relationships>
</file>

<file path=ppt/slides/_rels/slide1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1.png"/><Relationship Id="rId7"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20.png"/></Relationships>
</file>

<file path=ppt/slides/_rels/slide1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22.png"/><Relationship Id="rId10" Type="http://schemas.openxmlformats.org/officeDocument/2006/relationships/image" Target="../media/image23.png"/><Relationship Id="rId4" Type="http://schemas.openxmlformats.org/officeDocument/2006/relationships/image" Target="../media/image21.png"/><Relationship Id="rId9" Type="http://schemas.openxmlformats.org/officeDocument/2006/relationships/image" Target="../media/image24.png"/></Relationships>
</file>

<file path=ppt/slides/_rels/slide1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8.png"/><Relationship Id="rId7"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4.png"/></Relationships>
</file>

<file path=ppt/slides/_rels/slide19.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8.png"/><Relationship Id="rId7"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xml"/><Relationship Id="rId1" Type="http://schemas.openxmlformats.org/officeDocument/2006/relationships/tags" Target="../tags/tag3.xml"/><Relationship Id="rId5" Type="http://schemas.openxmlformats.org/officeDocument/2006/relationships/image" Target="../media/image26.png"/><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3.xml"/><Relationship Id="rId1" Type="http://schemas.openxmlformats.org/officeDocument/2006/relationships/tags" Target="../tags/tag4.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6.xml"/><Relationship Id="rId1" Type="http://schemas.openxmlformats.org/officeDocument/2006/relationships/slideLayout" Target="../slideLayouts/slideLayout4.xml"/><Relationship Id="rId4" Type="http://schemas.openxmlformats.org/officeDocument/2006/relationships/image" Target="../media/image32.png"/></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9.xml"/><Relationship Id="rId1" Type="http://schemas.openxmlformats.org/officeDocument/2006/relationships/slideLayout" Target="../slideLayouts/slideLayout4.xml"/><Relationship Id="rId4" Type="http://schemas.openxmlformats.org/officeDocument/2006/relationships/image" Target="../media/image32.png"/></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jp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_rels/slide5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5.xml"/><Relationship Id="rId1" Type="http://schemas.openxmlformats.org/officeDocument/2006/relationships/slideLayout" Target="../slideLayouts/slideLayout5.xml"/><Relationship Id="rId4" Type="http://schemas.openxmlformats.org/officeDocument/2006/relationships/image" Target="../media/image35.png"/></Relationships>
</file>

<file path=ppt/slides/_rels/slide5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6.xml"/><Relationship Id="rId1" Type="http://schemas.openxmlformats.org/officeDocument/2006/relationships/slideLayout" Target="../slideLayouts/slideLayout5.xml"/><Relationship Id="rId4" Type="http://schemas.openxmlformats.org/officeDocument/2006/relationships/image" Target="../media/image35.png"/></Relationships>
</file>

<file path=ppt/slides/_rels/slide5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7.xml"/><Relationship Id="rId1" Type="http://schemas.openxmlformats.org/officeDocument/2006/relationships/slideLayout" Target="../slideLayouts/slideLayout5.xml"/><Relationship Id="rId4" Type="http://schemas.openxmlformats.org/officeDocument/2006/relationships/image" Target="../media/image35.png"/></Relationships>
</file>

<file path=ppt/slides/_rels/slide5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8.xml"/><Relationship Id="rId1" Type="http://schemas.openxmlformats.org/officeDocument/2006/relationships/slideLayout" Target="../slideLayouts/slideLayout5.xml"/><Relationship Id="rId5" Type="http://schemas.openxmlformats.org/officeDocument/2006/relationships/image" Target="../media/image38.png"/><Relationship Id="rId4" Type="http://schemas.openxmlformats.org/officeDocument/2006/relationships/image" Target="../media/image35.png"/></Relationships>
</file>

<file path=ppt/slides/_rels/slide5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60.xml"/><Relationship Id="rId1" Type="http://schemas.openxmlformats.org/officeDocument/2006/relationships/slideLayout" Target="../slideLayouts/slideLayout5.xml"/><Relationship Id="rId4" Type="http://schemas.openxmlformats.org/officeDocument/2006/relationships/image" Target="../media/image33.png"/></Relationships>
</file>

<file path=ppt/slides/_rels/slide6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63.xml"/><Relationship Id="rId1" Type="http://schemas.openxmlformats.org/officeDocument/2006/relationships/slideLayout" Target="../slideLayouts/slideLayout20.xml"/><Relationship Id="rId4" Type="http://schemas.openxmlformats.org/officeDocument/2006/relationships/image" Target="../media/image42.png"/></Relationships>
</file>

<file path=ppt/slides/_rels/slide6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4.xml"/><Relationship Id="rId1" Type="http://schemas.openxmlformats.org/officeDocument/2006/relationships/slideLayout" Target="../slideLayouts/slideLayout20.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8.xml"/><Relationship Id="rId1" Type="http://schemas.openxmlformats.org/officeDocument/2006/relationships/slideLayout" Target="../slideLayouts/slideLayout5.xml"/><Relationship Id="rId4" Type="http://schemas.openxmlformats.org/officeDocument/2006/relationships/image" Target="../media/image48.png"/></Relationships>
</file>

<file path=ppt/slides/_rels/slide6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9.xml"/><Relationship Id="rId1" Type="http://schemas.openxmlformats.org/officeDocument/2006/relationships/slideLayout" Target="../slideLayouts/slideLayout5.xml"/><Relationship Id="rId5" Type="http://schemas.openxmlformats.org/officeDocument/2006/relationships/image" Target="../media/image50.png"/><Relationship Id="rId4" Type="http://schemas.openxmlformats.org/officeDocument/2006/relationships/image" Target="../media/image4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7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
          <p:cNvSpPr txBox="1">
            <a:spLocks noGrp="1"/>
          </p:cNvSpPr>
          <p:nvPr>
            <p:ph type="ctrTitle" idx="4294967295"/>
          </p:nvPr>
        </p:nvSpPr>
        <p:spPr>
          <a:xfrm>
            <a:off x="2788566" y="2059813"/>
            <a:ext cx="2680800" cy="756000"/>
          </a:xfrm>
          <a:prstGeom prst="rect">
            <a:avLst/>
          </a:prstGeom>
          <a:noFill/>
          <a:ln>
            <a:noFill/>
          </a:ln>
        </p:spPr>
        <p:txBody>
          <a:bodyPr spcFirstLastPara="1" wrap="square" lIns="19050" tIns="19050" rIns="19050" bIns="19050" anchor="ctr" anchorCtr="0">
            <a:normAutofit/>
          </a:bodyPr>
          <a:lstStyle/>
          <a:p>
            <a:pPr marL="0" marR="0" lvl="0" indent="0" algn="l" rtl="0">
              <a:lnSpc>
                <a:spcPct val="80000"/>
              </a:lnSpc>
              <a:spcBef>
                <a:spcPts val="0"/>
              </a:spcBef>
              <a:spcAft>
                <a:spcPts val="0"/>
              </a:spcAft>
              <a:buClr>
                <a:srgbClr val="006B64"/>
              </a:buClr>
              <a:buSzPts val="4400"/>
              <a:buFont typeface="Helvetica Neue"/>
              <a:buNone/>
            </a:pPr>
            <a:r>
              <a:rPr lang="en" sz="4400" b="1" i="0" u="none" strike="noStrike" cap="none" dirty="0" err="1">
                <a:solidFill>
                  <a:srgbClr val="006B64"/>
                </a:solidFill>
                <a:latin typeface="Helvetica Neue"/>
                <a:ea typeface="Helvetica Neue"/>
                <a:cs typeface="Helvetica Neue"/>
                <a:sym typeface="Helvetica Neue"/>
              </a:rPr>
              <a:t>AI</a:t>
            </a:r>
            <a:r>
              <a:rPr lang="en" sz="4400" b="1" i="0" u="none" strike="noStrike" cap="none" dirty="0" err="1">
                <a:solidFill>
                  <a:srgbClr val="004C7F"/>
                </a:solidFill>
                <a:latin typeface="Helvetica Neue"/>
                <a:ea typeface="Helvetica Neue"/>
                <a:cs typeface="Helvetica Neue"/>
                <a:sym typeface="Helvetica Neue"/>
              </a:rPr>
              <a:t>Bridge</a:t>
            </a:r>
            <a:endParaRPr sz="3200" b="1" i="0" u="none" strike="noStrike" cap="none" dirty="0">
              <a:solidFill>
                <a:srgbClr val="000000"/>
              </a:solidFill>
              <a:latin typeface="Helvetica Neue"/>
              <a:ea typeface="Helvetica Neue"/>
              <a:cs typeface="Helvetica Neue"/>
              <a:sym typeface="Helvetica Neue"/>
            </a:endParaRPr>
          </a:p>
        </p:txBody>
      </p:sp>
      <p:sp>
        <p:nvSpPr>
          <p:cNvPr id="177" name="Google Shape;177;p1"/>
          <p:cNvSpPr txBox="1">
            <a:spLocks noGrp="1"/>
          </p:cNvSpPr>
          <p:nvPr>
            <p:ph type="subTitle" idx="4294967295"/>
          </p:nvPr>
        </p:nvSpPr>
        <p:spPr>
          <a:xfrm>
            <a:off x="2816722" y="2742030"/>
            <a:ext cx="3925800" cy="341700"/>
          </a:xfrm>
          <a:prstGeom prst="rect">
            <a:avLst/>
          </a:prstGeom>
          <a:noFill/>
          <a:ln>
            <a:noFill/>
          </a:ln>
        </p:spPr>
        <p:txBody>
          <a:bodyPr spcFirstLastPara="1" wrap="square" lIns="19050" tIns="19050" rIns="19050" bIns="19050" anchor="t" anchorCtr="0">
            <a:normAutofit lnSpcReduction="10000"/>
          </a:bodyPr>
          <a:lstStyle/>
          <a:p>
            <a:pPr marL="0" marR="0" lvl="0" indent="0" algn="l" rtl="0">
              <a:lnSpc>
                <a:spcPct val="100000"/>
              </a:lnSpc>
              <a:spcBef>
                <a:spcPts val="0"/>
              </a:spcBef>
              <a:spcAft>
                <a:spcPts val="0"/>
              </a:spcAft>
              <a:buClr>
                <a:srgbClr val="000000"/>
              </a:buClr>
              <a:buSzPts val="2000"/>
              <a:buFont typeface="Helvetica Neue"/>
              <a:buNone/>
            </a:pPr>
            <a:r>
              <a:rPr lang="en" sz="2000" b="0" i="0" u="none" strike="noStrike" cap="none" dirty="0">
                <a:solidFill>
                  <a:srgbClr val="000000"/>
                </a:solidFill>
                <a:latin typeface="Helvetica Neue"/>
                <a:ea typeface="Helvetica Neue"/>
                <a:cs typeface="Helvetica Neue"/>
                <a:sym typeface="Helvetica Neue"/>
              </a:rPr>
              <a:t>Lecture 2</a:t>
            </a:r>
            <a:endParaRPr sz="1800" b="0" i="0" u="none" strike="noStrike" cap="none" dirty="0">
              <a:solidFill>
                <a:srgbClr val="000000"/>
              </a:solidFill>
              <a:latin typeface="Helvetica Neue"/>
              <a:ea typeface="Helvetica Neue"/>
              <a:cs typeface="Helvetica Neue"/>
              <a:sym typeface="Helvetica Neue"/>
            </a:endParaRPr>
          </a:p>
        </p:txBody>
      </p:sp>
      <p:sp>
        <p:nvSpPr>
          <p:cNvPr id="178" name="Google Shape;178;p1"/>
          <p:cNvSpPr txBox="1">
            <a:spLocks noGrp="1"/>
          </p:cNvSpPr>
          <p:nvPr>
            <p:ph type="sldNum" idx="12"/>
          </p:nvPr>
        </p:nvSpPr>
        <p:spPr>
          <a:xfrm>
            <a:off x="8878200" y="4868373"/>
            <a:ext cx="906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1</a:t>
            </a:fld>
            <a:endParaRPr/>
          </a:p>
        </p:txBody>
      </p:sp>
      <p:pic>
        <p:nvPicPr>
          <p:cNvPr id="179" name="Google Shape;179;p1" descr="pasted-image.png"/>
          <p:cNvPicPr preferRelativeResize="0"/>
          <p:nvPr/>
        </p:nvPicPr>
        <p:blipFill rotWithShape="1">
          <a:blip r:embed="rId3">
            <a:alphaModFix/>
          </a:blip>
          <a:srcRect/>
          <a:stretch/>
        </p:blipFill>
        <p:spPr>
          <a:xfrm>
            <a:off x="727715" y="2076695"/>
            <a:ext cx="1939404" cy="971752"/>
          </a:xfrm>
          <a:prstGeom prst="rect">
            <a:avLst/>
          </a:prstGeom>
          <a:noFill/>
          <a:ln>
            <a:noFill/>
          </a:ln>
        </p:spPr>
      </p:pic>
      <p:pic>
        <p:nvPicPr>
          <p:cNvPr id="180" name="Google Shape;180;p1" descr="pasted-image.tiff"/>
          <p:cNvPicPr preferRelativeResize="0"/>
          <p:nvPr/>
        </p:nvPicPr>
        <p:blipFill rotWithShape="1">
          <a:blip r:embed="rId4">
            <a:alphaModFix/>
          </a:blip>
          <a:srcRect/>
          <a:stretch/>
        </p:blipFill>
        <p:spPr>
          <a:xfrm>
            <a:off x="8145084" y="192724"/>
            <a:ext cx="816443" cy="904603"/>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4510">
        <p159:morph option="byObject"/>
      </p:transition>
    </mc:Choice>
    <mc:Fallback xmlns="">
      <p:transition spd="slow" advTm="2451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7"/>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Uns</a:t>
            </a:r>
            <a:r>
              <a:rPr lang="en" sz="2700">
                <a:solidFill>
                  <a:srgbClr val="1F497D"/>
                </a:solidFill>
                <a:latin typeface="Times New Roman"/>
                <a:ea typeface="Times New Roman"/>
                <a:cs typeface="Times New Roman"/>
                <a:sym typeface="Times New Roman"/>
              </a:rPr>
              <a:t>upervised Learning</a:t>
            </a:r>
            <a:endParaRPr/>
          </a:p>
        </p:txBody>
      </p:sp>
      <p:pic>
        <p:nvPicPr>
          <p:cNvPr id="1034" name="Picture 10">
            <a:extLst>
              <a:ext uri="{FF2B5EF4-FFF2-40B4-BE49-F238E27FC236}">
                <a16:creationId xmlns:a16="http://schemas.microsoft.com/office/drawing/2014/main" id="{A93B1B3E-4EFB-91EB-6F4C-CE2CB160FE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8507" y="2522113"/>
            <a:ext cx="1099533" cy="1099531"/>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a:extLst>
              <a:ext uri="{FF2B5EF4-FFF2-40B4-BE49-F238E27FC236}">
                <a16:creationId xmlns:a16="http://schemas.microsoft.com/office/drawing/2014/main" id="{B0D62688-43CB-DF10-E7FC-352664C930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4978" y="2655232"/>
            <a:ext cx="1099533" cy="109953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5">
            <a:extLst>
              <a:ext uri="{FF2B5EF4-FFF2-40B4-BE49-F238E27FC236}">
                <a16:creationId xmlns:a16="http://schemas.microsoft.com/office/drawing/2014/main" id="{B8635289-0A76-2FED-DB0D-B4DBBE570D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3059" y="2352759"/>
            <a:ext cx="978409" cy="109953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7">
            <a:extLst>
              <a:ext uri="{FF2B5EF4-FFF2-40B4-BE49-F238E27FC236}">
                <a16:creationId xmlns:a16="http://schemas.microsoft.com/office/drawing/2014/main" id="{3802081A-554B-F792-E4E6-AB345B7C69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1437" y="2474459"/>
            <a:ext cx="978409" cy="109953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2CA5B582-6E4F-32D5-48DF-85221BA553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6443" y="2474459"/>
            <a:ext cx="978409" cy="109953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9">
            <a:extLst>
              <a:ext uri="{FF2B5EF4-FFF2-40B4-BE49-F238E27FC236}">
                <a16:creationId xmlns:a16="http://schemas.microsoft.com/office/drawing/2014/main" id="{C080DBFE-5D6C-1C27-1E06-4A6D3AD317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4821" y="2585101"/>
            <a:ext cx="978409" cy="109953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6F26229-4606-A7D8-AA57-7DFB4B64847A}"/>
              </a:ext>
            </a:extLst>
          </p:cNvPr>
          <p:cNvSpPr txBox="1"/>
          <p:nvPr/>
        </p:nvSpPr>
        <p:spPr>
          <a:xfrm>
            <a:off x="1291884" y="1860147"/>
            <a:ext cx="1265583" cy="307777"/>
          </a:xfrm>
          <a:prstGeom prst="rect">
            <a:avLst/>
          </a:prstGeom>
          <a:noFill/>
        </p:spPr>
        <p:txBody>
          <a:bodyPr wrap="square">
            <a:spAutoFit/>
          </a:bodyPr>
          <a:lstStyle/>
          <a:p>
            <a:pPr algn="ctr" rtl="0">
              <a:spcBef>
                <a:spcPts val="0"/>
              </a:spcBef>
              <a:spcAft>
                <a:spcPts val="0"/>
              </a:spcAft>
            </a:pPr>
            <a:r>
              <a:rPr lang="en-US" dirty="0"/>
              <a:t>Science</a:t>
            </a:r>
          </a:p>
        </p:txBody>
      </p:sp>
      <p:sp>
        <p:nvSpPr>
          <p:cNvPr id="10" name="TextBox 9">
            <a:extLst>
              <a:ext uri="{FF2B5EF4-FFF2-40B4-BE49-F238E27FC236}">
                <a16:creationId xmlns:a16="http://schemas.microsoft.com/office/drawing/2014/main" id="{867984CB-6705-F0A4-864A-5A6F517FD908}"/>
              </a:ext>
            </a:extLst>
          </p:cNvPr>
          <p:cNvSpPr txBox="1"/>
          <p:nvPr/>
        </p:nvSpPr>
        <p:spPr>
          <a:xfrm>
            <a:off x="3968874" y="1860147"/>
            <a:ext cx="1265583" cy="307777"/>
          </a:xfrm>
          <a:prstGeom prst="rect">
            <a:avLst/>
          </a:prstGeom>
          <a:noFill/>
        </p:spPr>
        <p:txBody>
          <a:bodyPr wrap="square">
            <a:spAutoFit/>
          </a:bodyPr>
          <a:lstStyle/>
          <a:p>
            <a:pPr algn="ctr" rtl="0">
              <a:spcBef>
                <a:spcPts val="0"/>
              </a:spcBef>
              <a:spcAft>
                <a:spcPts val="0"/>
              </a:spcAft>
            </a:pPr>
            <a:r>
              <a:rPr lang="en-US" dirty="0"/>
              <a:t>Novels</a:t>
            </a:r>
          </a:p>
        </p:txBody>
      </p:sp>
      <p:sp>
        <p:nvSpPr>
          <p:cNvPr id="11" name="TextBox 10">
            <a:extLst>
              <a:ext uri="{FF2B5EF4-FFF2-40B4-BE49-F238E27FC236}">
                <a16:creationId xmlns:a16="http://schemas.microsoft.com/office/drawing/2014/main" id="{634DB376-338E-EA8A-0955-56B1C53E42F9}"/>
              </a:ext>
            </a:extLst>
          </p:cNvPr>
          <p:cNvSpPr txBox="1"/>
          <p:nvPr/>
        </p:nvSpPr>
        <p:spPr>
          <a:xfrm>
            <a:off x="6715439" y="1860147"/>
            <a:ext cx="1265583" cy="307777"/>
          </a:xfrm>
          <a:prstGeom prst="rect">
            <a:avLst/>
          </a:prstGeom>
          <a:noFill/>
        </p:spPr>
        <p:txBody>
          <a:bodyPr wrap="square">
            <a:spAutoFit/>
          </a:bodyPr>
          <a:lstStyle/>
          <a:p>
            <a:pPr algn="ctr" rtl="0">
              <a:spcBef>
                <a:spcPts val="0"/>
              </a:spcBef>
              <a:spcAft>
                <a:spcPts val="0"/>
              </a:spcAft>
            </a:pPr>
            <a:r>
              <a:rPr lang="en-US" dirty="0"/>
              <a:t>History</a:t>
            </a:r>
          </a:p>
        </p:txBody>
      </p:sp>
      <p:sp>
        <p:nvSpPr>
          <p:cNvPr id="12" name="Google Shape;245;p10">
            <a:extLst>
              <a:ext uri="{FF2B5EF4-FFF2-40B4-BE49-F238E27FC236}">
                <a16:creationId xmlns:a16="http://schemas.microsoft.com/office/drawing/2014/main" id="{1C30B2F7-B1C3-1F7A-9112-4521018A001F}"/>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10</a:t>
            </a:fld>
            <a:endParaRPr/>
          </a:p>
        </p:txBody>
      </p:sp>
      <p:pic>
        <p:nvPicPr>
          <p:cNvPr id="3" name="Picture 4">
            <a:extLst>
              <a:ext uri="{FF2B5EF4-FFF2-40B4-BE49-F238E27FC236}">
                <a16:creationId xmlns:a16="http://schemas.microsoft.com/office/drawing/2014/main" id="{1C2B16BE-374A-DD06-EA89-957EDCEB7A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9972" y="2783553"/>
            <a:ext cx="978409" cy="1099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26286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4164">
        <p159:morph option="byObject"/>
      </p:transition>
    </mc:Choice>
    <mc:Fallback xmlns="">
      <p:transition spd="slow" advTm="34164">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8"/>
          <p:cNvSpPr txBox="1">
            <a:spLocks noGrp="1"/>
          </p:cNvSpPr>
          <p:nvPr>
            <p:ph type="title"/>
          </p:nvPr>
        </p:nvSpPr>
        <p:spPr>
          <a:xfrm>
            <a:off x="1684734" y="3305175"/>
            <a:ext cx="5829300" cy="1021500"/>
          </a:xfrm>
          <a:prstGeom prst="rect">
            <a:avLst/>
          </a:prstGeom>
          <a:noFill/>
          <a:ln>
            <a:noFill/>
          </a:ln>
        </p:spPr>
        <p:txBody>
          <a:bodyPr spcFirstLastPara="1" wrap="square" lIns="34275" tIns="34275" rIns="34275" bIns="34275" anchor="t" anchorCtr="0">
            <a:normAutofit/>
          </a:bodyPr>
          <a:lstStyle/>
          <a:p>
            <a:pPr marL="0" lvl="0" indent="0" algn="l" rtl="0">
              <a:lnSpc>
                <a:spcPct val="100000"/>
              </a:lnSpc>
              <a:spcBef>
                <a:spcPts val="0"/>
              </a:spcBef>
              <a:spcAft>
                <a:spcPts val="0"/>
              </a:spcAft>
              <a:buClr>
                <a:srgbClr val="1F497D"/>
              </a:buClr>
              <a:buSzPts val="3000"/>
              <a:buFont typeface="Times New Roman"/>
              <a:buNone/>
            </a:pPr>
            <a:r>
              <a:rPr lang="en"/>
              <a:t>REINFORCEMENT</a:t>
            </a:r>
            <a:r>
              <a:rPr lang="en" sz="3000" cap="none">
                <a:solidFill>
                  <a:srgbClr val="1F497D"/>
                </a:solidFill>
                <a:latin typeface="Times New Roman"/>
                <a:ea typeface="Times New Roman"/>
                <a:cs typeface="Times New Roman"/>
                <a:sym typeface="Times New Roman"/>
              </a:rPr>
              <a:t> LEARNING</a:t>
            </a:r>
            <a:endParaRPr/>
          </a:p>
        </p:txBody>
      </p:sp>
      <p:sp>
        <p:nvSpPr>
          <p:cNvPr id="2" name="Google Shape;245;p10">
            <a:extLst>
              <a:ext uri="{FF2B5EF4-FFF2-40B4-BE49-F238E27FC236}">
                <a16:creationId xmlns:a16="http://schemas.microsoft.com/office/drawing/2014/main" id="{D69098E7-8466-E096-3584-419B2AD50F57}"/>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11</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545">
        <p159:morph option="byObject"/>
      </p:transition>
    </mc:Choice>
    <mc:Fallback xmlns="">
      <p:transition spd="slow" advTm="5545">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4" name="Picture 2">
            <a:extLst>
              <a:ext uri="{FF2B5EF4-FFF2-40B4-BE49-F238E27FC236}">
                <a16:creationId xmlns:a16="http://schemas.microsoft.com/office/drawing/2014/main" id="{69A10B29-2BF5-8D74-066C-F0DE38A66B30}"/>
              </a:ext>
            </a:extLst>
          </p:cNvPr>
          <p:cNvPicPr>
            <a:picLocks noChangeAspect="1" noChangeArrowheads="1"/>
          </p:cNvPicPr>
          <p:nvPr/>
        </p:nvPicPr>
        <p:blipFill>
          <a:blip r:embed="rId3">
            <a:alphaModFix amt="0"/>
            <a:extLst>
              <a:ext uri="{28A0092B-C50C-407E-A947-70E740481C1C}">
                <a14:useLocalDpi xmlns:a14="http://schemas.microsoft.com/office/drawing/2010/main" val="0"/>
              </a:ext>
            </a:extLst>
          </a:blip>
          <a:srcRect/>
          <a:stretch>
            <a:fillRect/>
          </a:stretch>
        </p:blipFill>
        <p:spPr bwMode="auto">
          <a:xfrm>
            <a:off x="-29072997" y="-29176633"/>
            <a:ext cx="67135673" cy="63989789"/>
          </a:xfrm>
          <a:prstGeom prst="rect">
            <a:avLst/>
          </a:prstGeom>
          <a:noFill/>
          <a:effectLst>
            <a:outerShdw blurRad="50800" dist="50800" sx="1000" sy="1000" algn="ctr" rotWithShape="0">
              <a:srgbClr val="000000"/>
            </a:outerShdw>
            <a:reflection stA="0" endPos="65000" dist="50800" dir="5400000" sy="-100000" algn="bl" rotWithShape="0"/>
            <a:softEdge rad="0"/>
          </a:effectLst>
          <a:extLst>
            <a:ext uri="{909E8E84-426E-40DD-AFC4-6F175D3DCCD1}">
              <a14:hiddenFill xmlns:a14="http://schemas.microsoft.com/office/drawing/2010/main">
                <a:solidFill>
                  <a:srgbClr val="FFFFFF"/>
                </a:solidFill>
              </a14:hiddenFill>
            </a:ext>
          </a:extLst>
        </p:spPr>
      </p:pic>
      <p:sp>
        <p:nvSpPr>
          <p:cNvPr id="237" name="Google Shape;237;p9"/>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Reinforcement</a:t>
            </a:r>
            <a:r>
              <a:rPr lang="en" sz="2700">
                <a:solidFill>
                  <a:srgbClr val="1F497D"/>
                </a:solidFill>
                <a:latin typeface="Times New Roman"/>
                <a:ea typeface="Times New Roman"/>
                <a:cs typeface="Times New Roman"/>
                <a:sym typeface="Times New Roman"/>
              </a:rPr>
              <a:t> Learning</a:t>
            </a:r>
            <a:endParaRPr/>
          </a:p>
        </p:txBody>
      </p:sp>
      <p:pic>
        <p:nvPicPr>
          <p:cNvPr id="240" name="Google Shape;240;p9"/>
          <p:cNvPicPr preferRelativeResize="0"/>
          <p:nvPr/>
        </p:nvPicPr>
        <p:blipFill rotWithShape="1">
          <a:blip r:embed="rId4">
            <a:alphaModFix/>
          </a:blip>
          <a:srcRect b="27155"/>
          <a:stretch/>
        </p:blipFill>
        <p:spPr>
          <a:xfrm>
            <a:off x="759600" y="944950"/>
            <a:ext cx="7254751" cy="3746625"/>
          </a:xfrm>
          <a:prstGeom prst="rect">
            <a:avLst/>
          </a:prstGeom>
          <a:noFill/>
          <a:ln>
            <a:noFill/>
          </a:ln>
        </p:spPr>
      </p:pic>
      <p:sp>
        <p:nvSpPr>
          <p:cNvPr id="5" name="Google Shape;245;p10">
            <a:extLst>
              <a:ext uri="{FF2B5EF4-FFF2-40B4-BE49-F238E27FC236}">
                <a16:creationId xmlns:a16="http://schemas.microsoft.com/office/drawing/2014/main" id="{625A2AEF-A793-4330-B665-BFDCE97EA67E}"/>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12</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1332">
        <p159:morph option="byObject"/>
      </p:transition>
    </mc:Choice>
    <mc:Fallback xmlns="">
      <p:transition spd="slow" advTm="21332">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9"/>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Reinforcement</a:t>
            </a:r>
            <a:r>
              <a:rPr lang="en" sz="2700">
                <a:solidFill>
                  <a:srgbClr val="1F497D"/>
                </a:solidFill>
                <a:latin typeface="Times New Roman"/>
                <a:ea typeface="Times New Roman"/>
                <a:cs typeface="Times New Roman"/>
                <a:sym typeface="Times New Roman"/>
              </a:rPr>
              <a:t> Learning</a:t>
            </a:r>
            <a:endParaRPr/>
          </a:p>
        </p:txBody>
      </p:sp>
      <p:pic>
        <p:nvPicPr>
          <p:cNvPr id="3074" name="Picture 2">
            <a:extLst>
              <a:ext uri="{FF2B5EF4-FFF2-40B4-BE49-F238E27FC236}">
                <a16:creationId xmlns:a16="http://schemas.microsoft.com/office/drawing/2014/main" id="{2EF69E6B-5832-4691-409D-9F7E1EBD1B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5613" y="1474431"/>
            <a:ext cx="2432774" cy="2496733"/>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245;p10">
            <a:extLst>
              <a:ext uri="{FF2B5EF4-FFF2-40B4-BE49-F238E27FC236}">
                <a16:creationId xmlns:a16="http://schemas.microsoft.com/office/drawing/2014/main" id="{D922BB31-B82D-AFB1-8D40-59046DDCB106}"/>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13</a:t>
            </a:fld>
            <a:endParaRPr/>
          </a:p>
        </p:txBody>
      </p:sp>
    </p:spTree>
    <p:extLst>
      <p:ext uri="{BB962C8B-B14F-4D97-AF65-F5344CB8AC3E}">
        <p14:creationId xmlns:p14="http://schemas.microsoft.com/office/powerpoint/2010/main" val="29275102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542">
        <p159:morph option="byObject"/>
      </p:transition>
    </mc:Choice>
    <mc:Fallback xmlns="">
      <p:transition spd="slow" advTm="4542">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9"/>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Reinforcement</a:t>
            </a:r>
            <a:r>
              <a:rPr lang="en" sz="2700">
                <a:solidFill>
                  <a:srgbClr val="1F497D"/>
                </a:solidFill>
                <a:latin typeface="Times New Roman"/>
                <a:ea typeface="Times New Roman"/>
                <a:cs typeface="Times New Roman"/>
                <a:sym typeface="Times New Roman"/>
              </a:rPr>
              <a:t> Learning</a:t>
            </a:r>
            <a:endParaRPr/>
          </a:p>
        </p:txBody>
      </p:sp>
      <p:pic>
        <p:nvPicPr>
          <p:cNvPr id="3074" name="Picture 2">
            <a:extLst>
              <a:ext uri="{FF2B5EF4-FFF2-40B4-BE49-F238E27FC236}">
                <a16:creationId xmlns:a16="http://schemas.microsoft.com/office/drawing/2014/main" id="{2EF69E6B-5832-4691-409D-9F7E1EBD1B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4162" y="2121396"/>
            <a:ext cx="1345299" cy="1380668"/>
          </a:xfrm>
          <a:prstGeom prst="rect">
            <a:avLst/>
          </a:prstGeom>
          <a:noFill/>
          <a:extLst>
            <a:ext uri="{909E8E84-426E-40DD-AFC4-6F175D3DCCD1}">
              <a14:hiddenFill xmlns:a14="http://schemas.microsoft.com/office/drawing/2010/main">
                <a:solidFill>
                  <a:srgbClr val="FFFFFF"/>
                </a:solidFill>
              </a14:hiddenFill>
            </a:ext>
          </a:extLst>
        </p:spPr>
      </p:pic>
      <p:sp>
        <p:nvSpPr>
          <p:cNvPr id="2" name="Right Arrow 1">
            <a:extLst>
              <a:ext uri="{FF2B5EF4-FFF2-40B4-BE49-F238E27FC236}">
                <a16:creationId xmlns:a16="http://schemas.microsoft.com/office/drawing/2014/main" id="{2DD16C0D-1478-B1DC-547E-5EBA410068F8}"/>
              </a:ext>
            </a:extLst>
          </p:cNvPr>
          <p:cNvSpPr/>
          <p:nvPr/>
        </p:nvSpPr>
        <p:spPr>
          <a:xfrm>
            <a:off x="4082796" y="2434883"/>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a:extLst>
              <a:ext uri="{FF2B5EF4-FFF2-40B4-BE49-F238E27FC236}">
                <a16:creationId xmlns:a16="http://schemas.microsoft.com/office/drawing/2014/main" id="{6B46CE9C-18B9-2355-4F4B-9672F4E538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76197" y="1553472"/>
            <a:ext cx="1395344" cy="1395344"/>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a:extLst>
              <a:ext uri="{FF2B5EF4-FFF2-40B4-BE49-F238E27FC236}">
                <a16:creationId xmlns:a16="http://schemas.microsoft.com/office/drawing/2014/main" id="{5CF3968C-9B52-27AE-D2E9-6FDBFE85F4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10257"/>
          <a:stretch/>
        </p:blipFill>
        <p:spPr bwMode="auto">
          <a:xfrm>
            <a:off x="6676197" y="2897813"/>
            <a:ext cx="2123524" cy="102615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76DCC9B0-5D7B-8DF9-5B4C-7E1AB4E640E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73724" y="2657437"/>
            <a:ext cx="1502473" cy="150690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8A0AA042-8A24-3699-13D4-92707059AFF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74327" y="5468033"/>
            <a:ext cx="1395345" cy="139534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F7FCF643-B091-3690-1FED-0F6519EC698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314590" y="-376477"/>
            <a:ext cx="1395345" cy="1395345"/>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245;p10">
            <a:extLst>
              <a:ext uri="{FF2B5EF4-FFF2-40B4-BE49-F238E27FC236}">
                <a16:creationId xmlns:a16="http://schemas.microsoft.com/office/drawing/2014/main" id="{DC08A102-23E8-D804-F3C1-B4B986CF9FA7}"/>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14</a:t>
            </a:fld>
            <a:endParaRPr/>
          </a:p>
        </p:txBody>
      </p:sp>
    </p:spTree>
    <p:extLst>
      <p:ext uri="{BB962C8B-B14F-4D97-AF65-F5344CB8AC3E}">
        <p14:creationId xmlns:p14="http://schemas.microsoft.com/office/powerpoint/2010/main" val="296271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8212">
        <p159:morph option="byObject"/>
      </p:transition>
    </mc:Choice>
    <mc:Fallback xmlns="">
      <p:transition spd="slow" advTm="8212">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9"/>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Reinforcement</a:t>
            </a:r>
            <a:r>
              <a:rPr lang="en" sz="2700">
                <a:solidFill>
                  <a:srgbClr val="1F497D"/>
                </a:solidFill>
                <a:latin typeface="Times New Roman"/>
                <a:ea typeface="Times New Roman"/>
                <a:cs typeface="Times New Roman"/>
                <a:sym typeface="Times New Roman"/>
              </a:rPr>
              <a:t> Learning</a:t>
            </a:r>
            <a:endParaRPr/>
          </a:p>
        </p:txBody>
      </p:sp>
      <p:pic>
        <p:nvPicPr>
          <p:cNvPr id="3074" name="Picture 2">
            <a:extLst>
              <a:ext uri="{FF2B5EF4-FFF2-40B4-BE49-F238E27FC236}">
                <a16:creationId xmlns:a16="http://schemas.microsoft.com/office/drawing/2014/main" id="{2EF69E6B-5832-4691-409D-9F7E1EBD1B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4162" y="2121396"/>
            <a:ext cx="1345299" cy="1380668"/>
          </a:xfrm>
          <a:prstGeom prst="rect">
            <a:avLst/>
          </a:prstGeom>
          <a:noFill/>
          <a:extLst>
            <a:ext uri="{909E8E84-426E-40DD-AFC4-6F175D3DCCD1}">
              <a14:hiddenFill xmlns:a14="http://schemas.microsoft.com/office/drawing/2010/main">
                <a:solidFill>
                  <a:srgbClr val="FFFFFF"/>
                </a:solidFill>
              </a14:hiddenFill>
            </a:ext>
          </a:extLst>
        </p:spPr>
      </p:pic>
      <p:sp>
        <p:nvSpPr>
          <p:cNvPr id="2" name="Right Arrow 1">
            <a:extLst>
              <a:ext uri="{FF2B5EF4-FFF2-40B4-BE49-F238E27FC236}">
                <a16:creationId xmlns:a16="http://schemas.microsoft.com/office/drawing/2014/main" id="{2DD16C0D-1478-B1DC-547E-5EBA410068F8}"/>
              </a:ext>
            </a:extLst>
          </p:cNvPr>
          <p:cNvSpPr/>
          <p:nvPr/>
        </p:nvSpPr>
        <p:spPr>
          <a:xfrm rot="10800000">
            <a:off x="4082796" y="2434883"/>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a:extLst>
              <a:ext uri="{FF2B5EF4-FFF2-40B4-BE49-F238E27FC236}">
                <a16:creationId xmlns:a16="http://schemas.microsoft.com/office/drawing/2014/main" id="{6B46CE9C-18B9-2355-4F4B-9672F4E538F8}"/>
              </a:ext>
            </a:extLst>
          </p:cNvPr>
          <p:cNvPicPr>
            <a:picLocks noChangeAspect="1" noChangeArrowheads="1"/>
          </p:cNvPicPr>
          <p:nvPr/>
        </p:nvPicPr>
        <p:blipFill>
          <a:blip r:embed="rId4">
            <a:alphaModFix amt="0"/>
            <a:extLst>
              <a:ext uri="{28A0092B-C50C-407E-A947-70E740481C1C}">
                <a14:useLocalDpi xmlns:a14="http://schemas.microsoft.com/office/drawing/2010/main" val="0"/>
              </a:ext>
            </a:extLst>
          </a:blip>
          <a:srcRect/>
          <a:stretch>
            <a:fillRect/>
          </a:stretch>
        </p:blipFill>
        <p:spPr bwMode="auto">
          <a:xfrm flipH="1">
            <a:off x="1463732" y="2133470"/>
            <a:ext cx="1335425" cy="1335425"/>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a:extLst>
              <a:ext uri="{FF2B5EF4-FFF2-40B4-BE49-F238E27FC236}">
                <a16:creationId xmlns:a16="http://schemas.microsoft.com/office/drawing/2014/main" id="{5CF3968C-9B52-27AE-D2E9-6FDBFE85F4A5}"/>
              </a:ext>
            </a:extLst>
          </p:cNvPr>
          <p:cNvPicPr>
            <a:picLocks noChangeAspect="1" noChangeArrowheads="1"/>
          </p:cNvPicPr>
          <p:nvPr/>
        </p:nvPicPr>
        <p:blipFill rotWithShape="1">
          <a:blip r:embed="rId5">
            <a:alphaModFix amt="0"/>
            <a:extLst>
              <a:ext uri="{28A0092B-C50C-407E-A947-70E740481C1C}">
                <a14:useLocalDpi xmlns:a14="http://schemas.microsoft.com/office/drawing/2010/main" val="0"/>
              </a:ext>
            </a:extLst>
          </a:blip>
          <a:srcRect b="10257"/>
          <a:stretch/>
        </p:blipFill>
        <p:spPr bwMode="auto">
          <a:xfrm>
            <a:off x="1055601" y="2350286"/>
            <a:ext cx="2123524" cy="102615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76DCC9B0-5D7B-8DF9-5B4C-7E1AB4E640E4}"/>
              </a:ext>
            </a:extLst>
          </p:cNvPr>
          <p:cNvPicPr>
            <a:picLocks noChangeAspect="1" noChangeArrowheads="1"/>
          </p:cNvPicPr>
          <p:nvPr/>
        </p:nvPicPr>
        <p:blipFill>
          <a:blip r:embed="rId6">
            <a:alphaModFix amt="0"/>
            <a:extLst>
              <a:ext uri="{28A0092B-C50C-407E-A947-70E740481C1C}">
                <a14:useLocalDpi xmlns:a14="http://schemas.microsoft.com/office/drawing/2010/main" val="0"/>
              </a:ext>
            </a:extLst>
          </a:blip>
          <a:srcRect/>
          <a:stretch>
            <a:fillRect/>
          </a:stretch>
        </p:blipFill>
        <p:spPr bwMode="auto">
          <a:xfrm>
            <a:off x="1411610" y="2074902"/>
            <a:ext cx="1502473" cy="1506904"/>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3A4555E9-52C6-5BE5-5B81-09ED10A3AF6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72313" y="2009022"/>
            <a:ext cx="1395345" cy="1395345"/>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a:extLst>
              <a:ext uri="{FF2B5EF4-FFF2-40B4-BE49-F238E27FC236}">
                <a16:creationId xmlns:a16="http://schemas.microsoft.com/office/drawing/2014/main" id="{E35D8845-14C4-ED19-1FC3-4695FC198E9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067658" y="2034887"/>
            <a:ext cx="1395345" cy="139534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CDBF4685-5658-E286-85F2-EF196BBFB588}"/>
              </a:ext>
            </a:extLst>
          </p:cNvPr>
          <p:cNvPicPr>
            <a:picLocks noChangeAspect="1" noChangeArrowheads="1"/>
          </p:cNvPicPr>
          <p:nvPr/>
        </p:nvPicPr>
        <p:blipFill rotWithShape="1">
          <a:blip r:embed="rId9">
            <a:alphaModFix amt="0"/>
            <a:extLst>
              <a:ext uri="{28A0092B-C50C-407E-A947-70E740481C1C}">
                <a14:useLocalDpi xmlns:a14="http://schemas.microsoft.com/office/drawing/2010/main" val="0"/>
              </a:ext>
            </a:extLst>
          </a:blip>
          <a:srcRect t="14" b="17981"/>
          <a:stretch/>
        </p:blipFill>
        <p:spPr bwMode="auto">
          <a:xfrm>
            <a:off x="6389400" y="1890395"/>
            <a:ext cx="2860014" cy="1684328"/>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245;p10">
            <a:extLst>
              <a:ext uri="{FF2B5EF4-FFF2-40B4-BE49-F238E27FC236}">
                <a16:creationId xmlns:a16="http://schemas.microsoft.com/office/drawing/2014/main" id="{6D8C729A-6A8A-A046-2CF7-335CD224766D}"/>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15</a:t>
            </a:fld>
            <a:endParaRPr/>
          </a:p>
        </p:txBody>
      </p:sp>
    </p:spTree>
    <p:extLst>
      <p:ext uri="{BB962C8B-B14F-4D97-AF65-F5344CB8AC3E}">
        <p14:creationId xmlns:p14="http://schemas.microsoft.com/office/powerpoint/2010/main" val="813437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780">
        <p159:morph option="byObject"/>
      </p:transition>
    </mc:Choice>
    <mc:Fallback xmlns="">
      <p:transition spd="slow" advTm="578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9"/>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Reinforcement</a:t>
            </a:r>
            <a:r>
              <a:rPr lang="en" sz="2700">
                <a:solidFill>
                  <a:srgbClr val="1F497D"/>
                </a:solidFill>
                <a:latin typeface="Times New Roman"/>
                <a:ea typeface="Times New Roman"/>
                <a:cs typeface="Times New Roman"/>
                <a:sym typeface="Times New Roman"/>
              </a:rPr>
              <a:t> Learning</a:t>
            </a:r>
            <a:endParaRPr/>
          </a:p>
        </p:txBody>
      </p:sp>
      <p:sp>
        <p:nvSpPr>
          <p:cNvPr id="2" name="Right Arrow 1">
            <a:extLst>
              <a:ext uri="{FF2B5EF4-FFF2-40B4-BE49-F238E27FC236}">
                <a16:creationId xmlns:a16="http://schemas.microsoft.com/office/drawing/2014/main" id="{2DD16C0D-1478-B1DC-547E-5EBA410068F8}"/>
              </a:ext>
            </a:extLst>
          </p:cNvPr>
          <p:cNvSpPr/>
          <p:nvPr/>
        </p:nvSpPr>
        <p:spPr>
          <a:xfrm rot="10800000">
            <a:off x="5378196" y="2434883"/>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3A4555E9-52C6-5BE5-5B81-09ED10A3AF63}"/>
              </a:ext>
            </a:extLst>
          </p:cNvPr>
          <p:cNvPicPr>
            <a:picLocks noChangeAspect="1" noChangeArrowheads="1"/>
          </p:cNvPicPr>
          <p:nvPr/>
        </p:nvPicPr>
        <p:blipFill>
          <a:blip r:embed="rId3">
            <a:alphaModFix amt="0"/>
            <a:extLst>
              <a:ext uri="{28A0092B-C50C-407E-A947-70E740481C1C}">
                <a14:useLocalDpi xmlns:a14="http://schemas.microsoft.com/office/drawing/2010/main" val="0"/>
              </a:ext>
            </a:extLst>
          </a:blip>
          <a:srcRect/>
          <a:stretch>
            <a:fillRect/>
          </a:stretch>
        </p:blipFill>
        <p:spPr bwMode="auto">
          <a:xfrm>
            <a:off x="7292298" y="2294897"/>
            <a:ext cx="1048343" cy="1048343"/>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5123" name="Picture 3">
            <a:extLst>
              <a:ext uri="{FF2B5EF4-FFF2-40B4-BE49-F238E27FC236}">
                <a16:creationId xmlns:a16="http://schemas.microsoft.com/office/drawing/2014/main" id="{E35D8845-14C4-ED19-1FC3-4695FC198E96}"/>
              </a:ext>
            </a:extLst>
          </p:cNvPr>
          <p:cNvPicPr>
            <a:picLocks noChangeAspect="1" noChangeArrowheads="1"/>
          </p:cNvPicPr>
          <p:nvPr/>
        </p:nvPicPr>
        <p:blipFill>
          <a:blip r:embed="rId4">
            <a:alphaModFix amt="0"/>
            <a:extLst>
              <a:ext uri="{28A0092B-C50C-407E-A947-70E740481C1C}">
                <a14:useLocalDpi xmlns:a14="http://schemas.microsoft.com/office/drawing/2010/main" val="0"/>
              </a:ext>
            </a:extLst>
          </a:blip>
          <a:srcRect/>
          <a:stretch>
            <a:fillRect/>
          </a:stretch>
        </p:blipFill>
        <p:spPr bwMode="auto">
          <a:xfrm>
            <a:off x="8227154" y="2314601"/>
            <a:ext cx="171413" cy="171413"/>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810F5332-34AF-1A49-6830-ABBF7DA274A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4" b="17981"/>
          <a:stretch/>
        </p:blipFill>
        <p:spPr bwMode="auto">
          <a:xfrm>
            <a:off x="6389400" y="1890395"/>
            <a:ext cx="2860014" cy="168432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BA87AE70-C977-F8CF-8235-0532D79DCB01}"/>
              </a:ext>
            </a:extLst>
          </p:cNvPr>
          <p:cNvPicPr>
            <a:picLocks noChangeAspect="1" noChangeArrowheads="1"/>
          </p:cNvPicPr>
          <p:nvPr/>
        </p:nvPicPr>
        <p:blipFill>
          <a:blip r:embed="rId4">
            <a:alphaModFix amt="0"/>
            <a:extLst>
              <a:ext uri="{28A0092B-C50C-407E-A947-70E740481C1C}">
                <a14:useLocalDpi xmlns:a14="http://schemas.microsoft.com/office/drawing/2010/main" val="0"/>
              </a:ext>
            </a:extLst>
          </a:blip>
          <a:srcRect/>
          <a:stretch>
            <a:fillRect/>
          </a:stretch>
        </p:blipFill>
        <p:spPr bwMode="auto">
          <a:xfrm>
            <a:off x="8232946" y="2320393"/>
            <a:ext cx="165621" cy="16562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1CF3EEA5-6897-F16E-AE5C-74B051222D28}"/>
              </a:ext>
            </a:extLst>
          </p:cNvPr>
          <p:cNvPicPr>
            <a:picLocks noChangeAspect="1" noChangeArrowheads="1"/>
          </p:cNvPicPr>
          <p:nvPr/>
        </p:nvPicPr>
        <p:blipFill>
          <a:blip r:embed="rId4">
            <a:alphaModFix amt="0"/>
            <a:extLst>
              <a:ext uri="{28A0092B-C50C-407E-A947-70E740481C1C}">
                <a14:useLocalDpi xmlns:a14="http://schemas.microsoft.com/office/drawing/2010/main" val="0"/>
              </a:ext>
            </a:extLst>
          </a:blip>
          <a:srcRect/>
          <a:stretch>
            <a:fillRect/>
          </a:stretch>
        </p:blipFill>
        <p:spPr bwMode="auto">
          <a:xfrm>
            <a:off x="8206356" y="2301867"/>
            <a:ext cx="210326" cy="21032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CC8D0330-474F-3537-41E6-F37796B6BDFC}"/>
              </a:ext>
            </a:extLst>
          </p:cNvPr>
          <p:cNvPicPr>
            <a:picLocks noChangeAspect="1" noChangeArrowheads="1"/>
          </p:cNvPicPr>
          <p:nvPr/>
        </p:nvPicPr>
        <p:blipFill>
          <a:blip r:embed="rId4">
            <a:alphaModFix amt="0"/>
            <a:extLst>
              <a:ext uri="{28A0092B-C50C-407E-A947-70E740481C1C}">
                <a14:useLocalDpi xmlns:a14="http://schemas.microsoft.com/office/drawing/2010/main" val="0"/>
              </a:ext>
            </a:extLst>
          </a:blip>
          <a:srcRect/>
          <a:stretch>
            <a:fillRect/>
          </a:stretch>
        </p:blipFill>
        <p:spPr bwMode="auto">
          <a:xfrm>
            <a:off x="8213792" y="2287001"/>
            <a:ext cx="210326" cy="21032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a:extLst>
              <a:ext uri="{FF2B5EF4-FFF2-40B4-BE49-F238E27FC236}">
                <a16:creationId xmlns:a16="http://schemas.microsoft.com/office/drawing/2014/main" id="{D43BE29B-A9EF-1402-3794-33E30920C4B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64162" y="2121396"/>
            <a:ext cx="1345299" cy="138066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a:extLst>
              <a:ext uri="{FF2B5EF4-FFF2-40B4-BE49-F238E27FC236}">
                <a16:creationId xmlns:a16="http://schemas.microsoft.com/office/drawing/2014/main" id="{460B0B5A-8471-5377-9F7F-41CFBCD5FFDE}"/>
              </a:ext>
            </a:extLst>
          </p:cNvPr>
          <p:cNvPicPr>
            <a:picLocks noChangeAspect="1" noChangeArrowheads="1"/>
          </p:cNvPicPr>
          <p:nvPr/>
        </p:nvPicPr>
        <p:blipFill>
          <a:blip r:embed="rId7">
            <a:alphaModFix amt="0"/>
            <a:extLst>
              <a:ext uri="{28A0092B-C50C-407E-A947-70E740481C1C}">
                <a14:useLocalDpi xmlns:a14="http://schemas.microsoft.com/office/drawing/2010/main" val="0"/>
              </a:ext>
            </a:extLst>
          </a:blip>
          <a:srcRect/>
          <a:stretch>
            <a:fillRect/>
          </a:stretch>
        </p:blipFill>
        <p:spPr bwMode="auto">
          <a:xfrm flipH="1">
            <a:off x="1463732" y="2133470"/>
            <a:ext cx="1335425" cy="133542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3">
            <a:extLst>
              <a:ext uri="{FF2B5EF4-FFF2-40B4-BE49-F238E27FC236}">
                <a16:creationId xmlns:a16="http://schemas.microsoft.com/office/drawing/2014/main" id="{CDF6AE81-BA84-C884-E9C3-53E85B47E722}"/>
              </a:ext>
            </a:extLst>
          </p:cNvPr>
          <p:cNvPicPr>
            <a:picLocks noChangeAspect="1" noChangeArrowheads="1"/>
          </p:cNvPicPr>
          <p:nvPr/>
        </p:nvPicPr>
        <p:blipFill rotWithShape="1">
          <a:blip r:embed="rId8">
            <a:alphaModFix amt="0"/>
            <a:extLst>
              <a:ext uri="{28A0092B-C50C-407E-A947-70E740481C1C}">
                <a14:useLocalDpi xmlns:a14="http://schemas.microsoft.com/office/drawing/2010/main" val="0"/>
              </a:ext>
            </a:extLst>
          </a:blip>
          <a:srcRect b="10257"/>
          <a:stretch/>
        </p:blipFill>
        <p:spPr bwMode="auto">
          <a:xfrm>
            <a:off x="1055601" y="2350286"/>
            <a:ext cx="2123524" cy="102615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a:extLst>
              <a:ext uri="{FF2B5EF4-FFF2-40B4-BE49-F238E27FC236}">
                <a16:creationId xmlns:a16="http://schemas.microsoft.com/office/drawing/2014/main" id="{8F706083-26DA-D82A-D0DC-F22333736379}"/>
              </a:ext>
            </a:extLst>
          </p:cNvPr>
          <p:cNvPicPr>
            <a:picLocks noChangeAspect="1" noChangeArrowheads="1"/>
          </p:cNvPicPr>
          <p:nvPr/>
        </p:nvPicPr>
        <p:blipFill>
          <a:blip r:embed="rId9">
            <a:alphaModFix amt="0"/>
            <a:extLst>
              <a:ext uri="{28A0092B-C50C-407E-A947-70E740481C1C}">
                <a14:useLocalDpi xmlns:a14="http://schemas.microsoft.com/office/drawing/2010/main" val="0"/>
              </a:ext>
            </a:extLst>
          </a:blip>
          <a:srcRect/>
          <a:stretch>
            <a:fillRect/>
          </a:stretch>
        </p:blipFill>
        <p:spPr bwMode="auto">
          <a:xfrm>
            <a:off x="1411610" y="2074902"/>
            <a:ext cx="1502473" cy="1506904"/>
          </a:xfrm>
          <a:prstGeom prst="rect">
            <a:avLst/>
          </a:prstGeom>
          <a:noFill/>
          <a:extLst>
            <a:ext uri="{909E8E84-426E-40DD-AFC4-6F175D3DCCD1}">
              <a14:hiddenFill xmlns:a14="http://schemas.microsoft.com/office/drawing/2010/main">
                <a:solidFill>
                  <a:srgbClr val="FFFFFF"/>
                </a:solidFill>
              </a14:hiddenFill>
            </a:ext>
          </a:extLst>
        </p:spPr>
      </p:pic>
      <p:sp>
        <p:nvSpPr>
          <p:cNvPr id="17" name="Google Shape;245;p10">
            <a:extLst>
              <a:ext uri="{FF2B5EF4-FFF2-40B4-BE49-F238E27FC236}">
                <a16:creationId xmlns:a16="http://schemas.microsoft.com/office/drawing/2014/main" id="{67311453-BD7A-EFED-FB15-9A85F7051F47}"/>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16</a:t>
            </a:fld>
            <a:endParaRPr/>
          </a:p>
        </p:txBody>
      </p:sp>
    </p:spTree>
    <p:extLst>
      <p:ext uri="{BB962C8B-B14F-4D97-AF65-F5344CB8AC3E}">
        <p14:creationId xmlns:p14="http://schemas.microsoft.com/office/powerpoint/2010/main" val="1620208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902">
        <p159:morph option="byObject"/>
      </p:transition>
    </mc:Choice>
    <mc:Fallback xmlns="">
      <p:transition spd="slow" advTm="3902">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9"/>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Reinforcement</a:t>
            </a:r>
            <a:r>
              <a:rPr lang="en" sz="2700">
                <a:solidFill>
                  <a:srgbClr val="1F497D"/>
                </a:solidFill>
                <a:latin typeface="Times New Roman"/>
                <a:ea typeface="Times New Roman"/>
                <a:cs typeface="Times New Roman"/>
                <a:sym typeface="Times New Roman"/>
              </a:rPr>
              <a:t> Learning</a:t>
            </a:r>
            <a:endParaRPr/>
          </a:p>
        </p:txBody>
      </p:sp>
      <p:pic>
        <p:nvPicPr>
          <p:cNvPr id="3074" name="Picture 2">
            <a:extLst>
              <a:ext uri="{FF2B5EF4-FFF2-40B4-BE49-F238E27FC236}">
                <a16:creationId xmlns:a16="http://schemas.microsoft.com/office/drawing/2014/main" id="{2EF69E6B-5832-4691-409D-9F7E1EBD1BFA}"/>
              </a:ext>
            </a:extLst>
          </p:cNvPr>
          <p:cNvPicPr>
            <a:picLocks noChangeAspect="1" noChangeArrowheads="1"/>
          </p:cNvPicPr>
          <p:nvPr/>
        </p:nvPicPr>
        <p:blipFill>
          <a:blip r:embed="rId3">
            <a:alphaModFix amt="0"/>
            <a:extLst>
              <a:ext uri="{28A0092B-C50C-407E-A947-70E740481C1C}">
                <a14:useLocalDpi xmlns:a14="http://schemas.microsoft.com/office/drawing/2010/main" val="0"/>
              </a:ext>
            </a:extLst>
          </a:blip>
          <a:srcRect/>
          <a:stretch>
            <a:fillRect/>
          </a:stretch>
        </p:blipFill>
        <p:spPr bwMode="auto">
          <a:xfrm>
            <a:off x="1701485" y="1156704"/>
            <a:ext cx="3579437" cy="3673543"/>
          </a:xfrm>
          <a:prstGeom prst="rect">
            <a:avLst/>
          </a:prstGeom>
          <a:noFill/>
          <a:extLst>
            <a:ext uri="{909E8E84-426E-40DD-AFC4-6F175D3DCCD1}">
              <a14:hiddenFill xmlns:a14="http://schemas.microsoft.com/office/drawing/2010/main">
                <a:solidFill>
                  <a:srgbClr val="FFFFFF"/>
                </a:solidFill>
              </a14:hiddenFill>
            </a:ext>
          </a:extLst>
        </p:spPr>
      </p:pic>
      <p:sp>
        <p:nvSpPr>
          <p:cNvPr id="2" name="Right Arrow 1">
            <a:extLst>
              <a:ext uri="{FF2B5EF4-FFF2-40B4-BE49-F238E27FC236}">
                <a16:creationId xmlns:a16="http://schemas.microsoft.com/office/drawing/2014/main" id="{2DD16C0D-1478-B1DC-547E-5EBA410068F8}"/>
              </a:ext>
            </a:extLst>
          </p:cNvPr>
          <p:cNvSpPr/>
          <p:nvPr/>
        </p:nvSpPr>
        <p:spPr>
          <a:xfrm rot="10800000">
            <a:off x="5378196" y="2434883"/>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3A4555E9-52C6-5BE5-5B81-09ED10A3AF63}"/>
              </a:ext>
            </a:extLst>
          </p:cNvPr>
          <p:cNvPicPr>
            <a:picLocks noChangeAspect="1" noChangeArrowheads="1"/>
          </p:cNvPicPr>
          <p:nvPr/>
        </p:nvPicPr>
        <p:blipFill>
          <a:blip r:embed="rId4">
            <a:alphaModFix amt="0"/>
            <a:extLst>
              <a:ext uri="{28A0092B-C50C-407E-A947-70E740481C1C}">
                <a14:useLocalDpi xmlns:a14="http://schemas.microsoft.com/office/drawing/2010/main" val="0"/>
              </a:ext>
            </a:extLst>
          </a:blip>
          <a:srcRect/>
          <a:stretch>
            <a:fillRect/>
          </a:stretch>
        </p:blipFill>
        <p:spPr bwMode="auto">
          <a:xfrm>
            <a:off x="7292298" y="2294897"/>
            <a:ext cx="1048343" cy="1048343"/>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5123" name="Picture 3">
            <a:extLst>
              <a:ext uri="{FF2B5EF4-FFF2-40B4-BE49-F238E27FC236}">
                <a16:creationId xmlns:a16="http://schemas.microsoft.com/office/drawing/2014/main" id="{E35D8845-14C4-ED19-1FC3-4695FC198E96}"/>
              </a:ext>
            </a:extLst>
          </p:cNvPr>
          <p:cNvPicPr>
            <a:picLocks noChangeAspect="1" noChangeArrowheads="1"/>
          </p:cNvPicPr>
          <p:nvPr/>
        </p:nvPicPr>
        <p:blipFill>
          <a:blip r:embed="rId5">
            <a:alphaModFix amt="0"/>
            <a:extLst>
              <a:ext uri="{28A0092B-C50C-407E-A947-70E740481C1C}">
                <a14:useLocalDpi xmlns:a14="http://schemas.microsoft.com/office/drawing/2010/main" val="0"/>
              </a:ext>
            </a:extLst>
          </a:blip>
          <a:srcRect/>
          <a:stretch>
            <a:fillRect/>
          </a:stretch>
        </p:blipFill>
        <p:spPr bwMode="auto">
          <a:xfrm>
            <a:off x="8227154" y="2314601"/>
            <a:ext cx="171413" cy="1714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3A6CAEA4-F544-26A5-B43D-A5712C61E68C}"/>
              </a:ext>
            </a:extLst>
          </p:cNvPr>
          <p:cNvPicPr>
            <a:picLocks noChangeAspect="1" noChangeArrowheads="1"/>
          </p:cNvPicPr>
          <p:nvPr/>
        </p:nvPicPr>
        <p:blipFill>
          <a:blip r:embed="rId6">
            <a:alphaModFix/>
            <a:extLst>
              <a:ext uri="{28A0092B-C50C-407E-A947-70E740481C1C}">
                <a14:useLocalDpi xmlns:a14="http://schemas.microsoft.com/office/drawing/2010/main" val="0"/>
              </a:ext>
            </a:extLst>
          </a:blip>
          <a:srcRect/>
          <a:stretch>
            <a:fillRect/>
          </a:stretch>
        </p:blipFill>
        <p:spPr bwMode="auto">
          <a:xfrm flipH="1">
            <a:off x="2871255" y="961265"/>
            <a:ext cx="1335425" cy="1335425"/>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7" name="Picture 3">
            <a:extLst>
              <a:ext uri="{FF2B5EF4-FFF2-40B4-BE49-F238E27FC236}">
                <a16:creationId xmlns:a16="http://schemas.microsoft.com/office/drawing/2014/main" id="{C90A2E21-BF9D-742B-325C-D686EB376C65}"/>
              </a:ext>
            </a:extLst>
          </p:cNvPr>
          <p:cNvPicPr>
            <a:picLocks noChangeAspect="1" noChangeArrowheads="1"/>
          </p:cNvPicPr>
          <p:nvPr/>
        </p:nvPicPr>
        <p:blipFill rotWithShape="1">
          <a:blip r:embed="rId7">
            <a:alphaModFix/>
            <a:extLst>
              <a:ext uri="{28A0092B-C50C-407E-A947-70E740481C1C}">
                <a14:useLocalDpi xmlns:a14="http://schemas.microsoft.com/office/drawing/2010/main" val="0"/>
              </a:ext>
            </a:extLst>
          </a:blip>
          <a:srcRect b="10257"/>
          <a:stretch/>
        </p:blipFill>
        <p:spPr bwMode="auto">
          <a:xfrm>
            <a:off x="2434952" y="2350286"/>
            <a:ext cx="2123524" cy="1026152"/>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ACEC201F-C976-B0E7-D3B5-AEB21D56BFB5}"/>
              </a:ext>
            </a:extLst>
          </p:cNvPr>
          <p:cNvPicPr>
            <a:picLocks noChangeAspect="1" noChangeArrowheads="1"/>
          </p:cNvPicPr>
          <p:nvPr/>
        </p:nvPicPr>
        <p:blipFill>
          <a:blip r:embed="rId8">
            <a:alphaModFix/>
            <a:extLst>
              <a:ext uri="{28A0092B-C50C-407E-A947-70E740481C1C}">
                <a14:useLocalDpi xmlns:a14="http://schemas.microsoft.com/office/drawing/2010/main" val="0"/>
              </a:ext>
            </a:extLst>
          </a:blip>
          <a:srcRect/>
          <a:stretch>
            <a:fillRect/>
          </a:stretch>
        </p:blipFill>
        <p:spPr bwMode="auto">
          <a:xfrm>
            <a:off x="2631479" y="3512141"/>
            <a:ext cx="1502473" cy="1506904"/>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BA87AE70-C977-F8CF-8235-0532D79DCB0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2210100">
            <a:off x="1025786" y="2571750"/>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1CF3EEA5-6897-F16E-AE5C-74B051222D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5447468">
            <a:off x="1121313" y="1174824"/>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1B4E5B6-68C8-92C9-B1F6-F31635A34DB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1099194" flipH="1">
            <a:off x="1185151" y="3911098"/>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DB02C08D-A22C-BA73-BCC4-7000C2F120A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967839" y="2690529"/>
            <a:ext cx="257077" cy="257077"/>
          </a:xfrm>
          <a:prstGeom prst="rect">
            <a:avLst/>
          </a:prstGeom>
          <a:noFill/>
          <a:extLst>
            <a:ext uri="{909E8E84-426E-40DD-AFC4-6F175D3DCCD1}">
              <a14:hiddenFill xmlns:a14="http://schemas.microsoft.com/office/drawing/2010/main">
                <a:solidFill>
                  <a:srgbClr val="FFFFFF"/>
                </a:solidFill>
              </a14:hiddenFill>
            </a:ext>
          </a:extLst>
        </p:spPr>
      </p:pic>
      <p:sp>
        <p:nvSpPr>
          <p:cNvPr id="9" name="Explosion 1 8">
            <a:extLst>
              <a:ext uri="{FF2B5EF4-FFF2-40B4-BE49-F238E27FC236}">
                <a16:creationId xmlns:a16="http://schemas.microsoft.com/office/drawing/2014/main" id="{1B91DC4E-9B09-A420-95C0-0941D46A0ECD}"/>
              </a:ext>
            </a:extLst>
          </p:cNvPr>
          <p:cNvSpPr/>
          <p:nvPr/>
        </p:nvSpPr>
        <p:spPr>
          <a:xfrm>
            <a:off x="7461372" y="2129227"/>
            <a:ext cx="533733" cy="533733"/>
          </a:xfrm>
          <a:prstGeom prst="irregularSeal1">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noFill/>
              </a:rPr>
              <a:t>NO!</a:t>
            </a:r>
          </a:p>
        </p:txBody>
      </p:sp>
      <p:sp>
        <p:nvSpPr>
          <p:cNvPr id="12" name="Explosion 1 11">
            <a:extLst>
              <a:ext uri="{FF2B5EF4-FFF2-40B4-BE49-F238E27FC236}">
                <a16:creationId xmlns:a16="http://schemas.microsoft.com/office/drawing/2014/main" id="{1CC70EE8-972B-C014-95B4-B9DD701B8DED}"/>
              </a:ext>
            </a:extLst>
          </p:cNvPr>
          <p:cNvSpPr/>
          <p:nvPr/>
        </p:nvSpPr>
        <p:spPr>
          <a:xfrm>
            <a:off x="7496799" y="2158460"/>
            <a:ext cx="533733" cy="533733"/>
          </a:xfrm>
          <a:prstGeom prst="irregularSeal1">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noFill/>
              </a:rPr>
              <a:t>NO!</a:t>
            </a:r>
          </a:p>
        </p:txBody>
      </p:sp>
      <p:pic>
        <p:nvPicPr>
          <p:cNvPr id="7170" name="Picture 2">
            <a:extLst>
              <a:ext uri="{FF2B5EF4-FFF2-40B4-BE49-F238E27FC236}">
                <a16:creationId xmlns:a16="http://schemas.microsoft.com/office/drawing/2014/main" id="{810F5332-34AF-1A49-6830-ABBF7DA274A4}"/>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14" b="17981"/>
          <a:stretch/>
        </p:blipFill>
        <p:spPr bwMode="auto">
          <a:xfrm>
            <a:off x="6389400" y="1890395"/>
            <a:ext cx="2860014" cy="1684328"/>
          </a:xfrm>
          <a:prstGeom prst="rect">
            <a:avLst/>
          </a:prstGeom>
          <a:noFill/>
          <a:extLst>
            <a:ext uri="{909E8E84-426E-40DD-AFC4-6F175D3DCCD1}">
              <a14:hiddenFill xmlns:a14="http://schemas.microsoft.com/office/drawing/2010/main">
                <a:solidFill>
                  <a:srgbClr val="FFFFFF"/>
                </a:solidFill>
              </a14:hiddenFill>
            </a:ext>
          </a:extLst>
        </p:spPr>
      </p:pic>
      <p:sp>
        <p:nvSpPr>
          <p:cNvPr id="13" name="Google Shape;245;p10">
            <a:extLst>
              <a:ext uri="{FF2B5EF4-FFF2-40B4-BE49-F238E27FC236}">
                <a16:creationId xmlns:a16="http://schemas.microsoft.com/office/drawing/2014/main" id="{131B6575-FFE7-DB0B-4653-B400059FBF4C}"/>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17</a:t>
            </a:fld>
            <a:endParaRPr/>
          </a:p>
        </p:txBody>
      </p:sp>
    </p:spTree>
    <p:extLst>
      <p:ext uri="{BB962C8B-B14F-4D97-AF65-F5344CB8AC3E}">
        <p14:creationId xmlns:p14="http://schemas.microsoft.com/office/powerpoint/2010/main" val="2921041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6617">
        <p159:morph option="byObject"/>
      </p:transition>
    </mc:Choice>
    <mc:Fallback xmlns="">
      <p:transition spd="slow" advTm="16617">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16" name="Picture 2">
            <a:extLst>
              <a:ext uri="{FF2B5EF4-FFF2-40B4-BE49-F238E27FC236}">
                <a16:creationId xmlns:a16="http://schemas.microsoft.com/office/drawing/2014/main" id="{4218A05E-35B1-5948-F31F-D510F7E36452}"/>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2893555" y="2219382"/>
            <a:ext cx="1292759" cy="1292759"/>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sp>
        <p:nvSpPr>
          <p:cNvPr id="237" name="Google Shape;237;p9"/>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Reinforcement</a:t>
            </a:r>
            <a:r>
              <a:rPr lang="en" sz="2700">
                <a:solidFill>
                  <a:srgbClr val="1F497D"/>
                </a:solidFill>
                <a:latin typeface="Times New Roman"/>
                <a:ea typeface="Times New Roman"/>
                <a:cs typeface="Times New Roman"/>
                <a:sym typeface="Times New Roman"/>
              </a:rPr>
              <a:t> Learning</a:t>
            </a:r>
            <a:endParaRPr/>
          </a:p>
        </p:txBody>
      </p:sp>
      <p:sp>
        <p:nvSpPr>
          <p:cNvPr id="2" name="Right Arrow 1">
            <a:extLst>
              <a:ext uri="{FF2B5EF4-FFF2-40B4-BE49-F238E27FC236}">
                <a16:creationId xmlns:a16="http://schemas.microsoft.com/office/drawing/2014/main" id="{2DD16C0D-1478-B1DC-547E-5EBA410068F8}"/>
              </a:ext>
            </a:extLst>
          </p:cNvPr>
          <p:cNvSpPr/>
          <p:nvPr/>
        </p:nvSpPr>
        <p:spPr>
          <a:xfrm rot="10800000">
            <a:off x="5378196" y="2434883"/>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3A4555E9-52C6-5BE5-5B81-09ED10A3AF63}"/>
              </a:ext>
            </a:extLst>
          </p:cNvPr>
          <p:cNvPicPr>
            <a:picLocks noChangeAspect="1" noChangeArrowheads="1"/>
          </p:cNvPicPr>
          <p:nvPr/>
        </p:nvPicPr>
        <p:blipFill>
          <a:blip r:embed="rId4">
            <a:alphaModFix amt="0"/>
            <a:extLst>
              <a:ext uri="{28A0092B-C50C-407E-A947-70E740481C1C}">
                <a14:useLocalDpi xmlns:a14="http://schemas.microsoft.com/office/drawing/2010/main" val="0"/>
              </a:ext>
            </a:extLst>
          </a:blip>
          <a:srcRect/>
          <a:stretch>
            <a:fillRect/>
          </a:stretch>
        </p:blipFill>
        <p:spPr bwMode="auto">
          <a:xfrm>
            <a:off x="7292298" y="2294897"/>
            <a:ext cx="1048343" cy="1048343"/>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5123" name="Picture 3">
            <a:extLst>
              <a:ext uri="{FF2B5EF4-FFF2-40B4-BE49-F238E27FC236}">
                <a16:creationId xmlns:a16="http://schemas.microsoft.com/office/drawing/2014/main" id="{E35D8845-14C4-ED19-1FC3-4695FC198E96}"/>
              </a:ext>
            </a:extLst>
          </p:cNvPr>
          <p:cNvPicPr>
            <a:picLocks noChangeAspect="1" noChangeArrowheads="1"/>
          </p:cNvPicPr>
          <p:nvPr/>
        </p:nvPicPr>
        <p:blipFill>
          <a:blip r:embed="rId5">
            <a:alphaModFix amt="0"/>
            <a:extLst>
              <a:ext uri="{28A0092B-C50C-407E-A947-70E740481C1C}">
                <a14:useLocalDpi xmlns:a14="http://schemas.microsoft.com/office/drawing/2010/main" val="0"/>
              </a:ext>
            </a:extLst>
          </a:blip>
          <a:srcRect/>
          <a:stretch>
            <a:fillRect/>
          </a:stretch>
        </p:blipFill>
        <p:spPr bwMode="auto">
          <a:xfrm>
            <a:off x="8227154" y="2314601"/>
            <a:ext cx="171413" cy="171413"/>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810F5332-34AF-1A49-6830-ABBF7DA274A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4" b="17981"/>
          <a:stretch/>
        </p:blipFill>
        <p:spPr bwMode="auto">
          <a:xfrm>
            <a:off x="6389400" y="1890395"/>
            <a:ext cx="2860014" cy="168432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3A6CAEA4-F544-26A5-B43D-A5712C61E68C}"/>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2871255" y="961265"/>
            <a:ext cx="1335425" cy="1335425"/>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7" name="Picture 3">
            <a:extLst>
              <a:ext uri="{FF2B5EF4-FFF2-40B4-BE49-F238E27FC236}">
                <a16:creationId xmlns:a16="http://schemas.microsoft.com/office/drawing/2014/main" id="{C90A2E21-BF9D-742B-325C-D686EB376C65}"/>
              </a:ext>
            </a:extLst>
          </p:cNvPr>
          <p:cNvPicPr>
            <a:picLocks noChangeAspect="1" noChangeArrowheads="1"/>
          </p:cNvPicPr>
          <p:nvPr/>
        </p:nvPicPr>
        <p:blipFill rotWithShape="1">
          <a:blip r:embed="rId7">
            <a:alphaModFix/>
            <a:extLst>
              <a:ext uri="{28A0092B-C50C-407E-A947-70E740481C1C}">
                <a14:useLocalDpi xmlns:a14="http://schemas.microsoft.com/office/drawing/2010/main" val="0"/>
              </a:ext>
            </a:extLst>
          </a:blip>
          <a:srcRect b="10257"/>
          <a:stretch/>
        </p:blipFill>
        <p:spPr bwMode="auto">
          <a:xfrm>
            <a:off x="2434952" y="2350286"/>
            <a:ext cx="2123524" cy="1026152"/>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ACEC201F-C976-B0E7-D3B5-AEB21D56BFB5}"/>
              </a:ext>
            </a:extLst>
          </p:cNvPr>
          <p:cNvPicPr>
            <a:picLocks noChangeAspect="1" noChangeArrowheads="1"/>
          </p:cNvPicPr>
          <p:nvPr/>
        </p:nvPicPr>
        <p:blipFill>
          <a:blip r:embed="rId8">
            <a:alphaModFix/>
            <a:extLst>
              <a:ext uri="{28A0092B-C50C-407E-A947-70E740481C1C}">
                <a14:useLocalDpi xmlns:a14="http://schemas.microsoft.com/office/drawing/2010/main" val="0"/>
              </a:ext>
            </a:extLst>
          </a:blip>
          <a:srcRect/>
          <a:stretch>
            <a:fillRect/>
          </a:stretch>
        </p:blipFill>
        <p:spPr bwMode="auto">
          <a:xfrm>
            <a:off x="2631479" y="3512141"/>
            <a:ext cx="1502473" cy="1506904"/>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BA87AE70-C977-F8CF-8235-0532D79DCB0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2210100">
            <a:off x="1132746" y="2581666"/>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1CF3EEA5-6897-F16E-AE5C-74B051222D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5447468">
            <a:off x="984390" y="1149391"/>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1B4E5B6-68C8-92C9-B1F6-F31635A34DB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1099194" flipH="1">
            <a:off x="993790" y="3960250"/>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590F0DBF-6649-1F8D-345B-C239881984D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601992" y="1191850"/>
            <a:ext cx="874255" cy="874255"/>
          </a:xfrm>
          <a:prstGeom prst="rect">
            <a:avLst/>
          </a:prstGeom>
          <a:noFill/>
          <a:extLst>
            <a:ext uri="{909E8E84-426E-40DD-AFC4-6F175D3DCCD1}">
              <a14:hiddenFill xmlns:a14="http://schemas.microsoft.com/office/drawing/2010/main">
                <a:solidFill>
                  <a:srgbClr val="FFFFFF"/>
                </a:solidFill>
              </a14:hiddenFill>
            </a:ext>
          </a:extLst>
        </p:spPr>
      </p:pic>
      <p:sp>
        <p:nvSpPr>
          <p:cNvPr id="12" name="Explosion 1 11">
            <a:extLst>
              <a:ext uri="{FF2B5EF4-FFF2-40B4-BE49-F238E27FC236}">
                <a16:creationId xmlns:a16="http://schemas.microsoft.com/office/drawing/2014/main" id="{6652BDEF-D8C5-1DEF-6341-A4307E57E1FE}"/>
              </a:ext>
            </a:extLst>
          </p:cNvPr>
          <p:cNvSpPr/>
          <p:nvPr/>
        </p:nvSpPr>
        <p:spPr>
          <a:xfrm>
            <a:off x="2743043" y="2361868"/>
            <a:ext cx="914400" cy="914400"/>
          </a:xfrm>
          <a:prstGeom prst="irregularSeal1">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NO!</a:t>
            </a:r>
          </a:p>
        </p:txBody>
      </p:sp>
      <p:sp>
        <p:nvSpPr>
          <p:cNvPr id="14" name="Explosion 1 13">
            <a:extLst>
              <a:ext uri="{FF2B5EF4-FFF2-40B4-BE49-F238E27FC236}">
                <a16:creationId xmlns:a16="http://schemas.microsoft.com/office/drawing/2014/main" id="{1004197F-2059-DFDE-BBE5-34CC165020AD}"/>
              </a:ext>
            </a:extLst>
          </p:cNvPr>
          <p:cNvSpPr/>
          <p:nvPr/>
        </p:nvSpPr>
        <p:spPr>
          <a:xfrm>
            <a:off x="3523948" y="3915847"/>
            <a:ext cx="914400" cy="914400"/>
          </a:xfrm>
          <a:prstGeom prst="irregularSeal1">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NO!</a:t>
            </a:r>
          </a:p>
        </p:txBody>
      </p:sp>
      <p:sp>
        <p:nvSpPr>
          <p:cNvPr id="17" name="Google Shape;245;p10">
            <a:extLst>
              <a:ext uri="{FF2B5EF4-FFF2-40B4-BE49-F238E27FC236}">
                <a16:creationId xmlns:a16="http://schemas.microsoft.com/office/drawing/2014/main" id="{3D40AF72-062D-1532-341D-569CFE6F514E}"/>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18</a:t>
            </a:fld>
            <a:endParaRPr/>
          </a:p>
        </p:txBody>
      </p:sp>
    </p:spTree>
    <p:extLst>
      <p:ext uri="{BB962C8B-B14F-4D97-AF65-F5344CB8AC3E}">
        <p14:creationId xmlns:p14="http://schemas.microsoft.com/office/powerpoint/2010/main" val="8171567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4948">
        <p159:morph option="byObject"/>
      </p:transition>
    </mc:Choice>
    <mc:Fallback xmlns="">
      <p:transition spd="slow" advTm="24948">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16" name="Picture 2">
            <a:extLst>
              <a:ext uri="{FF2B5EF4-FFF2-40B4-BE49-F238E27FC236}">
                <a16:creationId xmlns:a16="http://schemas.microsoft.com/office/drawing/2014/main" id="{EF0A42B4-C9F2-7B4F-DFAA-0391220A6566}"/>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2783460" y="3599555"/>
            <a:ext cx="1335425" cy="1335425"/>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sp>
        <p:nvSpPr>
          <p:cNvPr id="237" name="Google Shape;237;p9"/>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Reinforcement</a:t>
            </a:r>
            <a:r>
              <a:rPr lang="en" sz="2700">
                <a:solidFill>
                  <a:srgbClr val="1F497D"/>
                </a:solidFill>
                <a:latin typeface="Times New Roman"/>
                <a:ea typeface="Times New Roman"/>
                <a:cs typeface="Times New Roman"/>
                <a:sym typeface="Times New Roman"/>
              </a:rPr>
              <a:t> Learning</a:t>
            </a:r>
            <a:endParaRPr/>
          </a:p>
        </p:txBody>
      </p:sp>
      <p:sp>
        <p:nvSpPr>
          <p:cNvPr id="2" name="Right Arrow 1">
            <a:extLst>
              <a:ext uri="{FF2B5EF4-FFF2-40B4-BE49-F238E27FC236}">
                <a16:creationId xmlns:a16="http://schemas.microsoft.com/office/drawing/2014/main" id="{2DD16C0D-1478-B1DC-547E-5EBA410068F8}"/>
              </a:ext>
            </a:extLst>
          </p:cNvPr>
          <p:cNvSpPr/>
          <p:nvPr/>
        </p:nvSpPr>
        <p:spPr>
          <a:xfrm rot="10800000">
            <a:off x="5378196" y="2434883"/>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3A4555E9-52C6-5BE5-5B81-09ED10A3AF63}"/>
              </a:ext>
            </a:extLst>
          </p:cNvPr>
          <p:cNvPicPr>
            <a:picLocks noChangeAspect="1" noChangeArrowheads="1"/>
          </p:cNvPicPr>
          <p:nvPr/>
        </p:nvPicPr>
        <p:blipFill>
          <a:blip r:embed="rId4">
            <a:alphaModFix amt="0"/>
            <a:extLst>
              <a:ext uri="{28A0092B-C50C-407E-A947-70E740481C1C}">
                <a14:useLocalDpi xmlns:a14="http://schemas.microsoft.com/office/drawing/2010/main" val="0"/>
              </a:ext>
            </a:extLst>
          </a:blip>
          <a:srcRect/>
          <a:stretch>
            <a:fillRect/>
          </a:stretch>
        </p:blipFill>
        <p:spPr bwMode="auto">
          <a:xfrm>
            <a:off x="7292298" y="2294897"/>
            <a:ext cx="1048343" cy="1048343"/>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5123" name="Picture 3">
            <a:extLst>
              <a:ext uri="{FF2B5EF4-FFF2-40B4-BE49-F238E27FC236}">
                <a16:creationId xmlns:a16="http://schemas.microsoft.com/office/drawing/2014/main" id="{E35D8845-14C4-ED19-1FC3-4695FC198E96}"/>
              </a:ext>
            </a:extLst>
          </p:cNvPr>
          <p:cNvPicPr>
            <a:picLocks noChangeAspect="1" noChangeArrowheads="1"/>
          </p:cNvPicPr>
          <p:nvPr/>
        </p:nvPicPr>
        <p:blipFill>
          <a:blip r:embed="rId5">
            <a:alphaModFix amt="0"/>
            <a:extLst>
              <a:ext uri="{28A0092B-C50C-407E-A947-70E740481C1C}">
                <a14:useLocalDpi xmlns:a14="http://schemas.microsoft.com/office/drawing/2010/main" val="0"/>
              </a:ext>
            </a:extLst>
          </a:blip>
          <a:srcRect/>
          <a:stretch>
            <a:fillRect/>
          </a:stretch>
        </p:blipFill>
        <p:spPr bwMode="auto">
          <a:xfrm>
            <a:off x="8227154" y="2314601"/>
            <a:ext cx="171413" cy="171413"/>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810F5332-34AF-1A49-6830-ABBF7DA274A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4" b="17981"/>
          <a:stretch/>
        </p:blipFill>
        <p:spPr bwMode="auto">
          <a:xfrm>
            <a:off x="6389400" y="1890395"/>
            <a:ext cx="2860014" cy="168432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3A6CAEA4-F544-26A5-B43D-A5712C61E68C}"/>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2871255" y="961265"/>
            <a:ext cx="1335425" cy="1335425"/>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ACEC201F-C976-B0E7-D3B5-AEB21D56BFB5}"/>
              </a:ext>
            </a:extLst>
          </p:cNvPr>
          <p:cNvPicPr>
            <a:picLocks noChangeAspect="1" noChangeArrowheads="1"/>
          </p:cNvPicPr>
          <p:nvPr/>
        </p:nvPicPr>
        <p:blipFill>
          <a:blip r:embed="rId7">
            <a:alphaModFix/>
            <a:extLst>
              <a:ext uri="{28A0092B-C50C-407E-A947-70E740481C1C}">
                <a14:useLocalDpi xmlns:a14="http://schemas.microsoft.com/office/drawing/2010/main" val="0"/>
              </a:ext>
            </a:extLst>
          </a:blip>
          <a:srcRect/>
          <a:stretch>
            <a:fillRect/>
          </a:stretch>
        </p:blipFill>
        <p:spPr bwMode="auto">
          <a:xfrm>
            <a:off x="2631479" y="3512141"/>
            <a:ext cx="1502473" cy="1506904"/>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BA87AE70-C977-F8CF-8235-0532D79DCB0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2210100">
            <a:off x="1162709" y="2541583"/>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1CF3EEA5-6897-F16E-AE5C-74B051222D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5447468">
            <a:off x="1038891" y="1255899"/>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1B4E5B6-68C8-92C9-B1F6-F31635A34DB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1099194" flipH="1">
            <a:off x="1084096" y="3833038"/>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590F0DBF-6649-1F8D-345B-C239881984D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601992" y="1191850"/>
            <a:ext cx="874255" cy="874255"/>
          </a:xfrm>
          <a:prstGeom prst="rect">
            <a:avLst/>
          </a:prstGeom>
          <a:noFill/>
          <a:extLst>
            <a:ext uri="{909E8E84-426E-40DD-AFC4-6F175D3DCCD1}">
              <a14:hiddenFill xmlns:a14="http://schemas.microsoft.com/office/drawing/2010/main">
                <a:solidFill>
                  <a:srgbClr val="FFFFFF"/>
                </a:solidFill>
              </a14:hiddenFill>
            </a:ext>
          </a:extLst>
        </p:spPr>
      </p:pic>
      <p:sp>
        <p:nvSpPr>
          <p:cNvPr id="14" name="Explosion 1 13">
            <a:extLst>
              <a:ext uri="{FF2B5EF4-FFF2-40B4-BE49-F238E27FC236}">
                <a16:creationId xmlns:a16="http://schemas.microsoft.com/office/drawing/2014/main" id="{1004197F-2059-DFDE-BBE5-34CC165020AD}"/>
              </a:ext>
            </a:extLst>
          </p:cNvPr>
          <p:cNvSpPr/>
          <p:nvPr/>
        </p:nvSpPr>
        <p:spPr>
          <a:xfrm>
            <a:off x="3523948" y="3915847"/>
            <a:ext cx="914400" cy="914400"/>
          </a:xfrm>
          <a:prstGeom prst="irregularSeal1">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NO!</a:t>
            </a:r>
          </a:p>
        </p:txBody>
      </p:sp>
      <p:pic>
        <p:nvPicPr>
          <p:cNvPr id="15" name="Picture 2">
            <a:extLst>
              <a:ext uri="{FF2B5EF4-FFF2-40B4-BE49-F238E27FC236}">
                <a16:creationId xmlns:a16="http://schemas.microsoft.com/office/drawing/2014/main" id="{BF40744E-3147-B1D6-D60E-6B312D3122DB}"/>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2887653" y="2251802"/>
            <a:ext cx="1335425" cy="1335425"/>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B6031A76-9A1A-C169-E22E-EA7D01E779B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601991" y="2457980"/>
            <a:ext cx="874255" cy="874255"/>
          </a:xfrm>
          <a:prstGeom prst="rect">
            <a:avLst/>
          </a:prstGeom>
          <a:noFill/>
          <a:extLst>
            <a:ext uri="{909E8E84-426E-40DD-AFC4-6F175D3DCCD1}">
              <a14:hiddenFill xmlns:a14="http://schemas.microsoft.com/office/drawing/2010/main">
                <a:solidFill>
                  <a:srgbClr val="FFFFFF"/>
                </a:solidFill>
              </a14:hiddenFill>
            </a:ext>
          </a:extLst>
        </p:spPr>
      </p:pic>
      <p:sp>
        <p:nvSpPr>
          <p:cNvPr id="17" name="Google Shape;245;p10">
            <a:extLst>
              <a:ext uri="{FF2B5EF4-FFF2-40B4-BE49-F238E27FC236}">
                <a16:creationId xmlns:a16="http://schemas.microsoft.com/office/drawing/2014/main" id="{104AF545-DF39-9200-0E07-179B61EA4C15}"/>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19</a:t>
            </a:fld>
            <a:endParaRPr/>
          </a:p>
        </p:txBody>
      </p:sp>
    </p:spTree>
    <p:extLst>
      <p:ext uri="{BB962C8B-B14F-4D97-AF65-F5344CB8AC3E}">
        <p14:creationId xmlns:p14="http://schemas.microsoft.com/office/powerpoint/2010/main" val="33279055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193">
        <p159:morph option="byObject"/>
      </p:transition>
    </mc:Choice>
    <mc:Fallback xmlns="">
      <p:transition spd="slow" advTm="5193">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176F6-2A87-54B7-9FEA-6587E0C7CBA9}"/>
              </a:ext>
            </a:extLst>
          </p:cNvPr>
          <p:cNvSpPr>
            <a:spLocks noGrp="1"/>
          </p:cNvSpPr>
          <p:nvPr>
            <p:ph type="title"/>
          </p:nvPr>
        </p:nvSpPr>
        <p:spPr/>
        <p:txBody>
          <a:bodyPr/>
          <a:lstStyle/>
          <a:p>
            <a:r>
              <a:rPr lang="en-US" dirty="0"/>
              <a:t>Term Definitions</a:t>
            </a:r>
          </a:p>
        </p:txBody>
      </p:sp>
      <p:sp>
        <p:nvSpPr>
          <p:cNvPr id="3" name="Text Placeholder 2">
            <a:extLst>
              <a:ext uri="{FF2B5EF4-FFF2-40B4-BE49-F238E27FC236}">
                <a16:creationId xmlns:a16="http://schemas.microsoft.com/office/drawing/2014/main" id="{FA1D7C83-73DC-9611-3B2A-EFC35DEE7EDA}"/>
              </a:ext>
            </a:extLst>
          </p:cNvPr>
          <p:cNvSpPr>
            <a:spLocks noGrp="1"/>
          </p:cNvSpPr>
          <p:nvPr>
            <p:ph type="body" idx="1"/>
          </p:nvPr>
        </p:nvSpPr>
        <p:spPr/>
        <p:txBody>
          <a:bodyPr/>
          <a:lstStyle/>
          <a:p>
            <a:r>
              <a:rPr lang="en-US" dirty="0"/>
              <a:t>Artificial Intelligence</a:t>
            </a:r>
          </a:p>
          <a:p>
            <a:pPr lvl="1"/>
            <a:r>
              <a:rPr lang="en-US" dirty="0"/>
              <a:t>Human Intelligence In General</a:t>
            </a:r>
          </a:p>
          <a:p>
            <a:r>
              <a:rPr lang="en-US" dirty="0"/>
              <a:t>Machine Learning</a:t>
            </a:r>
          </a:p>
          <a:p>
            <a:pPr lvl="1"/>
            <a:r>
              <a:rPr lang="en-US" dirty="0"/>
              <a:t>Mainstream AI</a:t>
            </a:r>
          </a:p>
          <a:p>
            <a:r>
              <a:rPr lang="en-US" dirty="0"/>
              <a:t>“Model”</a:t>
            </a:r>
          </a:p>
          <a:p>
            <a:pPr lvl="1"/>
            <a:r>
              <a:rPr lang="en-US" dirty="0"/>
              <a:t>AI/ML in use</a:t>
            </a:r>
          </a:p>
        </p:txBody>
      </p:sp>
    </p:spTree>
    <p:extLst>
      <p:ext uri="{BB962C8B-B14F-4D97-AF65-F5344CB8AC3E}">
        <p14:creationId xmlns:p14="http://schemas.microsoft.com/office/powerpoint/2010/main" val="14556057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16" name="Picture 2">
            <a:extLst>
              <a:ext uri="{FF2B5EF4-FFF2-40B4-BE49-F238E27FC236}">
                <a16:creationId xmlns:a16="http://schemas.microsoft.com/office/drawing/2014/main" id="{EF0A42B4-C9F2-7B4F-DFAA-0391220A6566}"/>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2783460" y="3599555"/>
            <a:ext cx="1335425" cy="1335425"/>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sp>
        <p:nvSpPr>
          <p:cNvPr id="237" name="Google Shape;237;p9"/>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Reinforcement</a:t>
            </a:r>
            <a:r>
              <a:rPr lang="en" sz="2700">
                <a:solidFill>
                  <a:srgbClr val="1F497D"/>
                </a:solidFill>
                <a:latin typeface="Times New Roman"/>
                <a:ea typeface="Times New Roman"/>
                <a:cs typeface="Times New Roman"/>
                <a:sym typeface="Times New Roman"/>
              </a:rPr>
              <a:t> Learning</a:t>
            </a:r>
            <a:endParaRPr/>
          </a:p>
        </p:txBody>
      </p:sp>
      <p:sp>
        <p:nvSpPr>
          <p:cNvPr id="2" name="Right Arrow 1">
            <a:extLst>
              <a:ext uri="{FF2B5EF4-FFF2-40B4-BE49-F238E27FC236}">
                <a16:creationId xmlns:a16="http://schemas.microsoft.com/office/drawing/2014/main" id="{2DD16C0D-1478-B1DC-547E-5EBA410068F8}"/>
              </a:ext>
            </a:extLst>
          </p:cNvPr>
          <p:cNvSpPr/>
          <p:nvPr/>
        </p:nvSpPr>
        <p:spPr>
          <a:xfrm rot="10800000">
            <a:off x="5378196" y="2434883"/>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3A4555E9-52C6-5BE5-5B81-09ED10A3AF63}"/>
              </a:ext>
            </a:extLst>
          </p:cNvPr>
          <p:cNvPicPr>
            <a:picLocks noChangeAspect="1" noChangeArrowheads="1"/>
          </p:cNvPicPr>
          <p:nvPr/>
        </p:nvPicPr>
        <p:blipFill>
          <a:blip r:embed="rId4">
            <a:alphaModFix amt="0"/>
            <a:extLst>
              <a:ext uri="{28A0092B-C50C-407E-A947-70E740481C1C}">
                <a14:useLocalDpi xmlns:a14="http://schemas.microsoft.com/office/drawing/2010/main" val="0"/>
              </a:ext>
            </a:extLst>
          </a:blip>
          <a:srcRect/>
          <a:stretch>
            <a:fillRect/>
          </a:stretch>
        </p:blipFill>
        <p:spPr bwMode="auto">
          <a:xfrm>
            <a:off x="7292298" y="2294897"/>
            <a:ext cx="1048343" cy="1048343"/>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5123" name="Picture 3">
            <a:extLst>
              <a:ext uri="{FF2B5EF4-FFF2-40B4-BE49-F238E27FC236}">
                <a16:creationId xmlns:a16="http://schemas.microsoft.com/office/drawing/2014/main" id="{E35D8845-14C4-ED19-1FC3-4695FC198E96}"/>
              </a:ext>
            </a:extLst>
          </p:cNvPr>
          <p:cNvPicPr>
            <a:picLocks noChangeAspect="1" noChangeArrowheads="1"/>
          </p:cNvPicPr>
          <p:nvPr/>
        </p:nvPicPr>
        <p:blipFill>
          <a:blip r:embed="rId5">
            <a:alphaModFix amt="0"/>
            <a:extLst>
              <a:ext uri="{28A0092B-C50C-407E-A947-70E740481C1C}">
                <a14:useLocalDpi xmlns:a14="http://schemas.microsoft.com/office/drawing/2010/main" val="0"/>
              </a:ext>
            </a:extLst>
          </a:blip>
          <a:srcRect/>
          <a:stretch>
            <a:fillRect/>
          </a:stretch>
        </p:blipFill>
        <p:spPr bwMode="auto">
          <a:xfrm>
            <a:off x="8227154" y="2314601"/>
            <a:ext cx="171413" cy="171413"/>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810F5332-34AF-1A49-6830-ABBF7DA274A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4" b="17981"/>
          <a:stretch/>
        </p:blipFill>
        <p:spPr bwMode="auto">
          <a:xfrm>
            <a:off x="6389400" y="1890395"/>
            <a:ext cx="2860014" cy="168432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3A6CAEA4-F544-26A5-B43D-A5712C61E68C}"/>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2871255" y="961265"/>
            <a:ext cx="1335425" cy="1335425"/>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BA87AE70-C977-F8CF-8235-0532D79DCB0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2210100">
            <a:off x="1079251" y="2481218"/>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1CF3EEA5-6897-F16E-AE5C-74B051222D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5447468">
            <a:off x="1047090" y="1225151"/>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1B4E5B6-68C8-92C9-B1F6-F31635A34DB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1099194" flipH="1">
            <a:off x="1025785" y="3931459"/>
            <a:ext cx="675699" cy="67569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590F0DBF-6649-1F8D-345B-C239881984D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601992" y="1191850"/>
            <a:ext cx="874255" cy="87425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a:extLst>
              <a:ext uri="{FF2B5EF4-FFF2-40B4-BE49-F238E27FC236}">
                <a16:creationId xmlns:a16="http://schemas.microsoft.com/office/drawing/2014/main" id="{BF40744E-3147-B1D6-D60E-6B312D3122DB}"/>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2887653" y="2251802"/>
            <a:ext cx="1335425" cy="1335425"/>
          </a:xfrm>
          <a:prstGeom prst="rect">
            <a:avLst/>
          </a:prstGeom>
          <a:noFill/>
          <a:effectLst>
            <a:glow rad="127000">
              <a:schemeClr val="accent1">
                <a:alpha val="0"/>
              </a:schemeClr>
            </a:glow>
          </a:effectLst>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B6031A76-9A1A-C169-E22E-EA7D01E779B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79642" y="2468985"/>
            <a:ext cx="874255" cy="87425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B3774460-2BE5-E634-3AF9-71144B7BE17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59288" y="3830139"/>
            <a:ext cx="874255" cy="874255"/>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245;p10">
            <a:extLst>
              <a:ext uri="{FF2B5EF4-FFF2-40B4-BE49-F238E27FC236}">
                <a16:creationId xmlns:a16="http://schemas.microsoft.com/office/drawing/2014/main" id="{293E7D61-747A-9C88-2C5E-59DD29BEF0A0}"/>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20</a:t>
            </a:fld>
            <a:endParaRPr/>
          </a:p>
        </p:txBody>
      </p:sp>
    </p:spTree>
    <p:extLst>
      <p:ext uri="{BB962C8B-B14F-4D97-AF65-F5344CB8AC3E}">
        <p14:creationId xmlns:p14="http://schemas.microsoft.com/office/powerpoint/2010/main" val="14245005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9284">
        <p159:morph option="byObject"/>
      </p:transition>
    </mc:Choice>
    <mc:Fallback xmlns="">
      <p:transition spd="slow" advTm="19284">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4"/>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sz="2700" dirty="0">
                <a:solidFill>
                  <a:srgbClr val="1F497D"/>
                </a:solidFill>
                <a:latin typeface="Times New Roman"/>
                <a:ea typeface="Times New Roman"/>
                <a:cs typeface="Times New Roman"/>
                <a:sym typeface="Times New Roman"/>
              </a:rPr>
              <a:t>Machine Learning</a:t>
            </a:r>
            <a:endParaRPr dirty="0"/>
          </a:p>
        </p:txBody>
      </p:sp>
      <p:sp>
        <p:nvSpPr>
          <p:cNvPr id="2" name="Google Shape;245;p10">
            <a:extLst>
              <a:ext uri="{FF2B5EF4-FFF2-40B4-BE49-F238E27FC236}">
                <a16:creationId xmlns:a16="http://schemas.microsoft.com/office/drawing/2014/main" id="{5FDFE144-EE89-98EE-CD38-DF8673534133}"/>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21</a:t>
            </a:fld>
            <a:endParaRPr/>
          </a:p>
        </p:txBody>
      </p:sp>
      <p:pic>
        <p:nvPicPr>
          <p:cNvPr id="1028" name="Picture 4">
            <a:extLst>
              <a:ext uri="{FF2B5EF4-FFF2-40B4-BE49-F238E27FC236}">
                <a16:creationId xmlns:a16="http://schemas.microsoft.com/office/drawing/2014/main" id="{2CB51881-387C-3455-CF20-EB36DDA92F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8143" y="966830"/>
            <a:ext cx="5273394" cy="3659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3821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3289">
        <p159:morph option="byObject"/>
      </p:transition>
    </mc:Choice>
    <mc:Fallback xmlns="">
      <p:transition spd="slow" advTm="13289">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4"/>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sz="2700">
                <a:solidFill>
                  <a:srgbClr val="1F497D"/>
                </a:solidFill>
                <a:latin typeface="Times New Roman"/>
                <a:ea typeface="Times New Roman"/>
                <a:cs typeface="Times New Roman"/>
                <a:sym typeface="Times New Roman"/>
              </a:rPr>
              <a:t>Supervised Learning</a:t>
            </a:r>
            <a:endParaRPr/>
          </a:p>
        </p:txBody>
      </p:sp>
      <p:sp>
        <p:nvSpPr>
          <p:cNvPr id="192" name="Google Shape;192;p4"/>
          <p:cNvSpPr txBox="1">
            <a:spLocks noGrp="1"/>
          </p:cNvSpPr>
          <p:nvPr>
            <p:ph type="body" idx="1"/>
          </p:nvPr>
        </p:nvSpPr>
        <p:spPr>
          <a:xfrm>
            <a:off x="1377888" y="818907"/>
            <a:ext cx="6326400" cy="3859200"/>
          </a:xfrm>
          <a:prstGeom prst="rect">
            <a:avLst/>
          </a:prstGeom>
          <a:noFill/>
          <a:ln>
            <a:noFill/>
          </a:ln>
        </p:spPr>
        <p:txBody>
          <a:bodyPr spcFirstLastPara="1" wrap="square" lIns="34275" tIns="34275" rIns="34275" bIns="34275" anchor="t" anchorCtr="0">
            <a:normAutofit/>
          </a:bodyPr>
          <a:lstStyle/>
          <a:p>
            <a:pPr marL="254000" lvl="0" indent="-254000" algn="l" rtl="0">
              <a:lnSpc>
                <a:spcPct val="100000"/>
              </a:lnSpc>
              <a:spcBef>
                <a:spcPts val="0"/>
              </a:spcBef>
              <a:spcAft>
                <a:spcPts val="0"/>
              </a:spcAft>
              <a:buSzPts val="1700"/>
              <a:buFont typeface="Times New Roman"/>
              <a:buChar char="■"/>
            </a:pPr>
            <a:r>
              <a:rPr lang="en" sz="2400">
                <a:latin typeface="Times New Roman"/>
                <a:ea typeface="Times New Roman"/>
                <a:cs typeface="Times New Roman"/>
                <a:sym typeface="Times New Roman"/>
              </a:rPr>
              <a:t>Classification:</a:t>
            </a:r>
            <a:endParaRPr/>
          </a:p>
          <a:p>
            <a:pPr marL="381000" lvl="1" indent="-209550" algn="l" rtl="0">
              <a:lnSpc>
                <a:spcPct val="100000"/>
              </a:lnSpc>
              <a:spcBef>
                <a:spcPts val="500"/>
              </a:spcBef>
              <a:spcAft>
                <a:spcPts val="0"/>
              </a:spcAft>
              <a:buSzPts val="1300"/>
              <a:buFont typeface="Times New Roman"/>
              <a:buChar char="➢"/>
            </a:pPr>
            <a:r>
              <a:rPr lang="en" sz="2100"/>
              <a:t>Predicting a label/class/category</a:t>
            </a:r>
            <a:endParaRPr/>
          </a:p>
          <a:p>
            <a:pPr marL="381000" lvl="1" indent="-209550" algn="l" rtl="0">
              <a:lnSpc>
                <a:spcPct val="100000"/>
              </a:lnSpc>
              <a:spcBef>
                <a:spcPts val="500"/>
              </a:spcBef>
              <a:spcAft>
                <a:spcPts val="0"/>
              </a:spcAft>
              <a:buSzPts val="1300"/>
              <a:buFont typeface="Times New Roman"/>
              <a:buChar char="➢"/>
            </a:pPr>
            <a:r>
              <a:rPr lang="en" sz="2100"/>
              <a:t>Ex: spam or not, cancer or not, cat or dog, red wine vs. white wine</a:t>
            </a:r>
            <a:endParaRPr/>
          </a:p>
          <a:p>
            <a:pPr marL="254000" lvl="0" indent="-254000" algn="l" rtl="0">
              <a:lnSpc>
                <a:spcPct val="100000"/>
              </a:lnSpc>
              <a:spcBef>
                <a:spcPts val="500"/>
              </a:spcBef>
              <a:spcAft>
                <a:spcPts val="0"/>
              </a:spcAft>
              <a:buSzPts val="1700"/>
              <a:buFont typeface="Times New Roman"/>
              <a:buChar char="■"/>
            </a:pPr>
            <a:r>
              <a:rPr lang="en" sz="2400">
                <a:latin typeface="Times New Roman"/>
                <a:ea typeface="Times New Roman"/>
                <a:cs typeface="Times New Roman"/>
                <a:sym typeface="Times New Roman"/>
              </a:rPr>
              <a:t>Regression: </a:t>
            </a:r>
            <a:endParaRPr/>
          </a:p>
          <a:p>
            <a:pPr marL="381000" lvl="1" indent="-209550" algn="l" rtl="0">
              <a:lnSpc>
                <a:spcPct val="100000"/>
              </a:lnSpc>
              <a:spcBef>
                <a:spcPts val="500"/>
              </a:spcBef>
              <a:spcAft>
                <a:spcPts val="0"/>
              </a:spcAft>
              <a:buSzPts val="1300"/>
              <a:buFont typeface="Times New Roman"/>
              <a:buChar char="➢"/>
            </a:pPr>
            <a:r>
              <a:rPr lang="en" sz="2100"/>
              <a:t>Predicting a (continuous) quantity</a:t>
            </a:r>
            <a:endParaRPr/>
          </a:p>
          <a:p>
            <a:pPr marL="381000" lvl="1" indent="-209550" algn="l" rtl="0">
              <a:lnSpc>
                <a:spcPct val="100000"/>
              </a:lnSpc>
              <a:spcBef>
                <a:spcPts val="500"/>
              </a:spcBef>
              <a:spcAft>
                <a:spcPts val="0"/>
              </a:spcAft>
              <a:buSzPts val="1300"/>
              <a:buFont typeface="Times New Roman"/>
              <a:buChar char="➢"/>
            </a:pPr>
            <a:r>
              <a:rPr lang="en" sz="2100"/>
              <a:t>Ex: Survival rate, wine quality, yield prediction </a:t>
            </a:r>
            <a:endParaRPr/>
          </a:p>
        </p:txBody>
      </p:sp>
      <p:sp>
        <p:nvSpPr>
          <p:cNvPr id="2" name="Google Shape;245;p10">
            <a:extLst>
              <a:ext uri="{FF2B5EF4-FFF2-40B4-BE49-F238E27FC236}">
                <a16:creationId xmlns:a16="http://schemas.microsoft.com/office/drawing/2014/main" id="{5FDFE144-EE89-98EE-CD38-DF8673534133}"/>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22</a:t>
            </a:fld>
            <a:endParaRPr/>
          </a:p>
        </p:txBody>
      </p:sp>
    </p:spTree>
    <p:extLst>
      <p:ext uri="{BB962C8B-B14F-4D97-AF65-F5344CB8AC3E}">
        <p14:creationId xmlns:p14="http://schemas.microsoft.com/office/powerpoint/2010/main" val="42311873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3289">
        <p159:morph option="byObject"/>
      </p:transition>
    </mc:Choice>
    <mc:Fallback xmlns="">
      <p:transition spd="slow" advTm="13289">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0"/>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23</a:t>
            </a:fld>
            <a:endParaRPr/>
          </a:p>
        </p:txBody>
      </p:sp>
      <p:sp>
        <p:nvSpPr>
          <p:cNvPr id="246" name="Google Shape;246;p10"/>
          <p:cNvSpPr txBox="1"/>
          <p:nvPr/>
        </p:nvSpPr>
        <p:spPr>
          <a:xfrm>
            <a:off x="148847" y="518704"/>
            <a:ext cx="1956300" cy="3003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EF7001"/>
              </a:buClr>
              <a:buSzPts val="1700"/>
              <a:buFont typeface="Helvetica Neue"/>
              <a:buNone/>
            </a:pPr>
            <a:r>
              <a:rPr lang="en" sz="1700" b="1" i="1" u="none" strike="noStrike" cap="none">
                <a:solidFill>
                  <a:srgbClr val="EF7001"/>
                </a:solidFill>
                <a:latin typeface="Helvetica Neue"/>
                <a:ea typeface="Helvetica Neue"/>
                <a:cs typeface="Helvetica Neue"/>
                <a:sym typeface="Helvetica Neue"/>
              </a:rPr>
              <a:t>STATISTICS!</a:t>
            </a:r>
            <a:endParaRPr sz="500" b="0" i="0" u="none" strike="noStrike" cap="none">
              <a:solidFill>
                <a:srgbClr val="000000"/>
              </a:solidFill>
              <a:latin typeface="Arial"/>
              <a:ea typeface="Arial"/>
              <a:cs typeface="Arial"/>
              <a:sym typeface="Arial"/>
            </a:endParaRPr>
          </a:p>
        </p:txBody>
      </p:sp>
      <p:cxnSp>
        <p:nvCxnSpPr>
          <p:cNvPr id="247" name="Google Shape;247;p10"/>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248" name="Google Shape;248;p10"/>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249" name="Google Shape;249;p10"/>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250" name="Google Shape;250;p10"/>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251" name="Google Shape;251;p10"/>
          <p:cNvSpPr/>
          <p:nvPr/>
        </p:nvSpPr>
        <p:spPr>
          <a:xfrm>
            <a:off x="4428170"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52" name="Google Shape;252;p10"/>
          <p:cNvSpPr/>
          <p:nvPr/>
        </p:nvSpPr>
        <p:spPr>
          <a:xfrm>
            <a:off x="4486652" y="1699211"/>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53" name="Google Shape;253;p10"/>
          <p:cNvSpPr/>
          <p:nvPr/>
        </p:nvSpPr>
        <p:spPr>
          <a:xfrm>
            <a:off x="5372248"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54" name="Google Shape;254;p10"/>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55" name="Google Shape;255;p10"/>
          <p:cNvSpPr/>
          <p:nvPr/>
        </p:nvSpPr>
        <p:spPr>
          <a:xfrm>
            <a:off x="3718022" y="2818738"/>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56" name="Google Shape;256;p10"/>
          <p:cNvSpPr/>
          <p:nvPr/>
        </p:nvSpPr>
        <p:spPr>
          <a:xfrm>
            <a:off x="5288702" y="1331606"/>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57" name="Google Shape;257;p10"/>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59" name="Google Shape;259;p10"/>
          <p:cNvSpPr txBox="1"/>
          <p:nvPr/>
        </p:nvSpPr>
        <p:spPr>
          <a:xfrm>
            <a:off x="2105147" y="4608780"/>
            <a:ext cx="4152487" cy="313650"/>
          </a:xfrm>
          <a:prstGeom prst="rect">
            <a:avLst/>
          </a:prstGeom>
          <a:noFill/>
          <a:ln>
            <a:noFill/>
          </a:ln>
        </p:spPr>
        <p:txBody>
          <a:bodyPr spcFirstLastPara="1" wrap="square" lIns="19050" tIns="19050" rIns="19050" bIns="19050" anchor="ctr" anchorCtr="0">
            <a:normAutofit/>
          </a:bodyPr>
          <a:lstStyle/>
          <a:p>
            <a:pPr marL="0" marR="0" lvl="0" indent="0" algn="r" rtl="0">
              <a:lnSpc>
                <a:spcPct val="80000"/>
              </a:lnSpc>
              <a:spcBef>
                <a:spcPts val="0"/>
              </a:spcBef>
              <a:spcAft>
                <a:spcPts val="0"/>
              </a:spcAft>
              <a:buClr>
                <a:srgbClr val="000000"/>
              </a:buClr>
              <a:buSzPct val="100000"/>
              <a:buFont typeface="Helvetica Neue"/>
              <a:buNone/>
            </a:pPr>
            <a:r>
              <a:rPr lang="en" sz="1800" b="0" i="0" u="none" strike="noStrike" cap="none" dirty="0">
                <a:solidFill>
                  <a:srgbClr val="000000"/>
                </a:solidFill>
                <a:latin typeface="Helvetica Neue"/>
                <a:ea typeface="Helvetica Neue"/>
                <a:cs typeface="Helvetica Neue"/>
                <a:sym typeface="Helvetica Neue"/>
              </a:rPr>
              <a:t>this model could be a function</a:t>
            </a:r>
            <a:endParaRPr sz="500" b="0" i="0" u="none" strike="noStrike" cap="none" dirty="0">
              <a:solidFill>
                <a:srgbClr val="000000"/>
              </a:solidFill>
              <a:latin typeface="Arial"/>
              <a:ea typeface="Arial"/>
              <a:cs typeface="Arial"/>
              <a:sym typeface="Arial"/>
            </a:endParaRPr>
          </a:p>
        </p:txBody>
      </p:sp>
      <p:cxnSp>
        <p:nvCxnSpPr>
          <p:cNvPr id="261" name="Google Shape;261;p10"/>
          <p:cNvCxnSpPr/>
          <p:nvPr/>
        </p:nvCxnSpPr>
        <p:spPr>
          <a:xfrm rot="10800000" flipH="1">
            <a:off x="2735491" y="1002017"/>
            <a:ext cx="3672900" cy="3139500"/>
          </a:xfrm>
          <a:prstGeom prst="straightConnector1">
            <a:avLst/>
          </a:prstGeom>
          <a:noFill/>
          <a:ln w="38100" cap="flat" cmpd="sng">
            <a:solidFill>
              <a:srgbClr val="929292"/>
            </a:solidFill>
            <a:prstDash val="solid"/>
            <a:miter lim="400000"/>
            <a:headEnd type="none" w="sm" len="sm"/>
            <a:tailEnd type="none" w="sm" len="sm"/>
          </a:ln>
        </p:spPr>
      </p:cxnSp>
      <p:sp>
        <p:nvSpPr>
          <p:cNvPr id="2" name="Google Shape;281;p11">
            <a:extLst>
              <a:ext uri="{FF2B5EF4-FFF2-40B4-BE49-F238E27FC236}">
                <a16:creationId xmlns:a16="http://schemas.microsoft.com/office/drawing/2014/main" id="{5493099B-4C90-B426-1D46-9C6951453AFC}"/>
              </a:ext>
            </a:extLst>
          </p:cNvPr>
          <p:cNvSpPr txBox="1"/>
          <p:nvPr/>
        </p:nvSpPr>
        <p:spPr>
          <a:xfrm>
            <a:off x="200200" y="185900"/>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2804">
        <p159:morph option="byObject"/>
      </p:transition>
    </mc:Choice>
    <mc:Fallback xmlns="">
      <p:transition spd="slow" advTm="42804">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1"/>
                                        </p:tgtEl>
                                        <p:attrNameLst>
                                          <p:attrName>style.visibility</p:attrName>
                                        </p:attrNameLst>
                                      </p:cBhvr>
                                      <p:to>
                                        <p:strVal val="visible"/>
                                      </p:to>
                                    </p:set>
                                    <p:animEffect transition="in" filter="fade">
                                      <p:cBhvr>
                                        <p:cTn id="7" dur="600"/>
                                        <p:tgtEl>
                                          <p:spTgt spid="2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1"/>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24</a:t>
            </a:fld>
            <a:endParaRPr/>
          </a:p>
        </p:txBody>
      </p:sp>
      <p:cxnSp>
        <p:nvCxnSpPr>
          <p:cNvPr id="269" name="Google Shape;269;p11"/>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270" name="Google Shape;270;p11"/>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271" name="Google Shape;271;p11"/>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272" name="Google Shape;272;p11"/>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273" name="Google Shape;273;p11"/>
          <p:cNvSpPr/>
          <p:nvPr/>
        </p:nvSpPr>
        <p:spPr>
          <a:xfrm>
            <a:off x="4428170"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74" name="Google Shape;274;p11"/>
          <p:cNvSpPr/>
          <p:nvPr/>
        </p:nvSpPr>
        <p:spPr>
          <a:xfrm>
            <a:off x="4486652" y="1699211"/>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75" name="Google Shape;275;p11"/>
          <p:cNvSpPr/>
          <p:nvPr/>
        </p:nvSpPr>
        <p:spPr>
          <a:xfrm>
            <a:off x="5372248"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76" name="Google Shape;276;p11"/>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77" name="Google Shape;277;p11"/>
          <p:cNvSpPr/>
          <p:nvPr/>
        </p:nvSpPr>
        <p:spPr>
          <a:xfrm>
            <a:off x="3718022" y="2818738"/>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78" name="Google Shape;278;p11"/>
          <p:cNvSpPr/>
          <p:nvPr/>
        </p:nvSpPr>
        <p:spPr>
          <a:xfrm>
            <a:off x="5288702" y="1331606"/>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79" name="Google Shape;279;p11"/>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80" name="Google Shape;280;p11"/>
          <p:cNvSpPr txBox="1"/>
          <p:nvPr/>
        </p:nvSpPr>
        <p:spPr>
          <a:xfrm>
            <a:off x="148847" y="518704"/>
            <a:ext cx="1956300" cy="3003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EF7001"/>
              </a:buClr>
              <a:buSzPts val="1700"/>
              <a:buFont typeface="Helvetica Neue"/>
              <a:buNone/>
            </a:pPr>
            <a:r>
              <a:rPr lang="en" sz="1700" b="1" i="1" u="none" strike="noStrike" cap="none">
                <a:solidFill>
                  <a:srgbClr val="EF7001"/>
                </a:solidFill>
                <a:latin typeface="Helvetica Neue"/>
                <a:ea typeface="Helvetica Neue"/>
                <a:cs typeface="Helvetica Neue"/>
                <a:sym typeface="Helvetica Neue"/>
              </a:rPr>
              <a:t>STATISTICS!</a:t>
            </a:r>
            <a:endParaRPr sz="500" b="0" i="0" u="none" strike="noStrike" cap="none">
              <a:solidFill>
                <a:srgbClr val="000000"/>
              </a:solidFill>
              <a:latin typeface="Arial"/>
              <a:ea typeface="Arial"/>
              <a:cs typeface="Arial"/>
              <a:sym typeface="Arial"/>
            </a:endParaRPr>
          </a:p>
        </p:txBody>
      </p:sp>
      <p:sp>
        <p:nvSpPr>
          <p:cNvPr id="281" name="Google Shape;281;p11"/>
          <p:cNvSpPr txBox="1"/>
          <p:nvPr/>
        </p:nvSpPr>
        <p:spPr>
          <a:xfrm>
            <a:off x="200200" y="185900"/>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cxnSp>
        <p:nvCxnSpPr>
          <p:cNvPr id="2" name="Google Shape;261;p10">
            <a:extLst>
              <a:ext uri="{FF2B5EF4-FFF2-40B4-BE49-F238E27FC236}">
                <a16:creationId xmlns:a16="http://schemas.microsoft.com/office/drawing/2014/main" id="{696BAACE-4130-ECF3-FB9E-5A8C0FC36F8F}"/>
              </a:ext>
            </a:extLst>
          </p:cNvPr>
          <p:cNvCxnSpPr>
            <a:cxnSpLocks/>
          </p:cNvCxnSpPr>
          <p:nvPr/>
        </p:nvCxnSpPr>
        <p:spPr>
          <a:xfrm>
            <a:off x="2732029" y="2028700"/>
            <a:ext cx="3900900" cy="1754700"/>
          </a:xfrm>
          <a:prstGeom prst="straightConnector1">
            <a:avLst/>
          </a:prstGeom>
          <a:noFill/>
          <a:ln w="38100" cap="flat" cmpd="sng">
            <a:solidFill>
              <a:srgbClr val="FF0000"/>
            </a:solidFill>
            <a:prstDash val="solid"/>
            <a:miter lim="400000"/>
            <a:headEnd type="none" w="sm" len="sm"/>
            <a:tailEnd type="none" w="sm" len="sm"/>
          </a:ln>
        </p:spPr>
      </p:cxn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702">
        <p159:morph option="byObject"/>
      </p:transition>
    </mc:Choice>
    <mc:Fallback xmlns="">
      <p:transition spd="slow" advTm="20702">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12"/>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25</a:t>
            </a:fld>
            <a:endParaRPr/>
          </a:p>
        </p:txBody>
      </p:sp>
      <p:cxnSp>
        <p:nvCxnSpPr>
          <p:cNvPr id="287" name="Google Shape;287;p12"/>
          <p:cNvCxnSpPr/>
          <p:nvPr/>
        </p:nvCxnSpPr>
        <p:spPr>
          <a:xfrm rot="10800000" flipH="1">
            <a:off x="2732029" y="2193287"/>
            <a:ext cx="3900900" cy="966300"/>
          </a:xfrm>
          <a:prstGeom prst="straightConnector1">
            <a:avLst/>
          </a:prstGeom>
          <a:noFill/>
          <a:ln w="38100" cap="flat" cmpd="sng">
            <a:solidFill>
              <a:srgbClr val="FBAB01"/>
            </a:solidFill>
            <a:prstDash val="solid"/>
            <a:miter lim="400000"/>
            <a:headEnd type="none" w="sm" len="sm"/>
            <a:tailEnd type="none" w="sm" len="sm"/>
          </a:ln>
        </p:spPr>
      </p:cxnSp>
      <p:cxnSp>
        <p:nvCxnSpPr>
          <p:cNvPr id="288" name="Google Shape;288;p12"/>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289" name="Google Shape;289;p12"/>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290" name="Google Shape;290;p12"/>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291" name="Google Shape;291;p12"/>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292" name="Google Shape;292;p12"/>
          <p:cNvSpPr/>
          <p:nvPr/>
        </p:nvSpPr>
        <p:spPr>
          <a:xfrm>
            <a:off x="4428170"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93" name="Google Shape;293;p12"/>
          <p:cNvSpPr/>
          <p:nvPr/>
        </p:nvSpPr>
        <p:spPr>
          <a:xfrm>
            <a:off x="4486652" y="1699211"/>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94" name="Google Shape;294;p12"/>
          <p:cNvSpPr/>
          <p:nvPr/>
        </p:nvSpPr>
        <p:spPr>
          <a:xfrm>
            <a:off x="5372248"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95" name="Google Shape;295;p12"/>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96" name="Google Shape;296;p12"/>
          <p:cNvSpPr/>
          <p:nvPr/>
        </p:nvSpPr>
        <p:spPr>
          <a:xfrm>
            <a:off x="3718022" y="2818738"/>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97" name="Google Shape;297;p12"/>
          <p:cNvSpPr/>
          <p:nvPr/>
        </p:nvSpPr>
        <p:spPr>
          <a:xfrm>
            <a:off x="5288702" y="1331606"/>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98" name="Google Shape;298;p12"/>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99" name="Google Shape;299;p12"/>
          <p:cNvSpPr txBox="1"/>
          <p:nvPr/>
        </p:nvSpPr>
        <p:spPr>
          <a:xfrm>
            <a:off x="148847" y="518704"/>
            <a:ext cx="1956300" cy="3003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EF7001"/>
              </a:buClr>
              <a:buSzPts val="1700"/>
              <a:buFont typeface="Helvetica Neue"/>
              <a:buNone/>
            </a:pPr>
            <a:r>
              <a:rPr lang="en" sz="1700" b="1" i="1" u="none" strike="noStrike" cap="none">
                <a:solidFill>
                  <a:srgbClr val="EF7001"/>
                </a:solidFill>
                <a:latin typeface="Helvetica Neue"/>
                <a:ea typeface="Helvetica Neue"/>
                <a:cs typeface="Helvetica Neue"/>
                <a:sym typeface="Helvetica Neue"/>
              </a:rPr>
              <a:t>STATISTICS!</a:t>
            </a:r>
            <a:endParaRPr sz="500" b="0" i="0" u="none" strike="noStrike" cap="none">
              <a:solidFill>
                <a:srgbClr val="000000"/>
              </a:solidFill>
              <a:latin typeface="Arial"/>
              <a:ea typeface="Arial"/>
              <a:cs typeface="Arial"/>
              <a:sym typeface="Arial"/>
            </a:endParaRPr>
          </a:p>
        </p:txBody>
      </p:sp>
      <p:sp>
        <p:nvSpPr>
          <p:cNvPr id="2" name="Google Shape;281;p11">
            <a:extLst>
              <a:ext uri="{FF2B5EF4-FFF2-40B4-BE49-F238E27FC236}">
                <a16:creationId xmlns:a16="http://schemas.microsoft.com/office/drawing/2014/main" id="{C713C05C-BC03-ABCD-8530-63BF6E4750A4}"/>
              </a:ext>
            </a:extLst>
          </p:cNvPr>
          <p:cNvSpPr txBox="1"/>
          <p:nvPr/>
        </p:nvSpPr>
        <p:spPr>
          <a:xfrm>
            <a:off x="200200" y="185900"/>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1118">
        <p159:morph option="byObject"/>
      </p:transition>
    </mc:Choice>
    <mc:Fallback xmlns="">
      <p:transition spd="slow" advTm="21118">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13"/>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26</a:t>
            </a:fld>
            <a:endParaRPr/>
          </a:p>
        </p:txBody>
      </p:sp>
      <p:sp>
        <p:nvSpPr>
          <p:cNvPr id="306" name="Google Shape;306;p13"/>
          <p:cNvSpPr txBox="1"/>
          <p:nvPr/>
        </p:nvSpPr>
        <p:spPr>
          <a:xfrm>
            <a:off x="4007144" y="4449302"/>
            <a:ext cx="1129800" cy="2772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1800"/>
              <a:buFont typeface="Helvetica Neue"/>
              <a:buNone/>
            </a:pPr>
            <a:endParaRPr sz="1800" b="0" i="0" u="none" strike="noStrike" cap="none">
              <a:solidFill>
                <a:srgbClr val="5E5E5E"/>
              </a:solidFill>
              <a:latin typeface="Helvetica Neue"/>
              <a:ea typeface="Helvetica Neue"/>
              <a:cs typeface="Helvetica Neue"/>
              <a:sym typeface="Helvetica Neue"/>
            </a:endParaRPr>
          </a:p>
        </p:txBody>
      </p:sp>
      <p:cxnSp>
        <p:nvCxnSpPr>
          <p:cNvPr id="307" name="Google Shape;307;p13"/>
          <p:cNvCxnSpPr/>
          <p:nvPr/>
        </p:nvCxnSpPr>
        <p:spPr>
          <a:xfrm rot="10800000" flipH="1">
            <a:off x="2732029" y="1173642"/>
            <a:ext cx="3680100" cy="2796300"/>
          </a:xfrm>
          <a:prstGeom prst="straightConnector1">
            <a:avLst/>
          </a:prstGeom>
          <a:noFill/>
          <a:ln w="38100" cap="flat" cmpd="sng">
            <a:solidFill>
              <a:srgbClr val="1DAD01"/>
            </a:solidFill>
            <a:prstDash val="solid"/>
            <a:miter lim="400000"/>
            <a:headEnd type="none" w="sm" len="sm"/>
            <a:tailEnd type="none" w="sm" len="sm"/>
          </a:ln>
        </p:spPr>
      </p:cxnSp>
      <p:cxnSp>
        <p:nvCxnSpPr>
          <p:cNvPr id="308" name="Google Shape;308;p13"/>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309" name="Google Shape;309;p13"/>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310" name="Google Shape;310;p13"/>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311" name="Google Shape;311;p13"/>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312" name="Google Shape;312;p13"/>
          <p:cNvSpPr/>
          <p:nvPr/>
        </p:nvSpPr>
        <p:spPr>
          <a:xfrm>
            <a:off x="4428170"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13" name="Google Shape;313;p13"/>
          <p:cNvSpPr/>
          <p:nvPr/>
        </p:nvSpPr>
        <p:spPr>
          <a:xfrm>
            <a:off x="4486652" y="1699211"/>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14" name="Google Shape;314;p13"/>
          <p:cNvSpPr/>
          <p:nvPr/>
        </p:nvSpPr>
        <p:spPr>
          <a:xfrm>
            <a:off x="5372248"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15" name="Google Shape;315;p13"/>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16" name="Google Shape;316;p13"/>
          <p:cNvSpPr/>
          <p:nvPr/>
        </p:nvSpPr>
        <p:spPr>
          <a:xfrm>
            <a:off x="3718022" y="2818738"/>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17" name="Google Shape;317;p13"/>
          <p:cNvSpPr/>
          <p:nvPr/>
        </p:nvSpPr>
        <p:spPr>
          <a:xfrm>
            <a:off x="5288702" y="1331606"/>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18" name="Google Shape;318;p13"/>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grpSp>
        <p:nvGrpSpPr>
          <p:cNvPr id="319" name="Google Shape;319;p13"/>
          <p:cNvGrpSpPr/>
          <p:nvPr/>
        </p:nvGrpSpPr>
        <p:grpSpPr>
          <a:xfrm>
            <a:off x="6228926" y="532408"/>
            <a:ext cx="2849399" cy="636793"/>
            <a:chOff x="-179795" y="0"/>
            <a:chExt cx="7598396" cy="1698115"/>
          </a:xfrm>
        </p:grpSpPr>
        <p:pic>
          <p:nvPicPr>
            <p:cNvPr id="320" name="Google Shape;320;p13" descr="Line Line"/>
            <p:cNvPicPr preferRelativeResize="0"/>
            <p:nvPr/>
          </p:nvPicPr>
          <p:blipFill rotWithShape="1">
            <a:blip r:embed="rId4">
              <a:alphaModFix/>
            </a:blip>
            <a:srcRect/>
            <a:stretch/>
          </p:blipFill>
          <p:spPr>
            <a:xfrm rot="8100000">
              <a:off x="-198975" y="959422"/>
              <a:ext cx="1110154" cy="405592"/>
            </a:xfrm>
            <a:prstGeom prst="rect">
              <a:avLst/>
            </a:prstGeom>
            <a:noFill/>
            <a:ln>
              <a:noFill/>
            </a:ln>
          </p:spPr>
        </p:pic>
        <p:sp>
          <p:nvSpPr>
            <p:cNvPr id="321" name="Google Shape;321;p13"/>
            <p:cNvSpPr txBox="1"/>
            <p:nvPr/>
          </p:nvSpPr>
          <p:spPr>
            <a:xfrm>
              <a:off x="316701" y="0"/>
              <a:ext cx="7101900" cy="536400"/>
            </a:xfrm>
            <a:prstGeom prst="rect">
              <a:avLst/>
            </a:prstGeom>
            <a:noFill/>
            <a:ln>
              <a:noFill/>
            </a:ln>
          </p:spPr>
          <p:txBody>
            <a:bodyPr spcFirstLastPara="1" wrap="square" lIns="19050" tIns="19050" rIns="19050" bIns="19050" anchor="ctr" anchorCtr="0">
              <a:normAutofit/>
            </a:bodyPr>
            <a:lstStyle/>
            <a:p>
              <a:pPr marL="0" marR="0" lvl="0" indent="0" algn="l" rtl="0">
                <a:lnSpc>
                  <a:spcPct val="80000"/>
                </a:lnSpc>
                <a:spcBef>
                  <a:spcPts val="0"/>
                </a:spcBef>
                <a:spcAft>
                  <a:spcPts val="0"/>
                </a:spcAft>
                <a:buClr>
                  <a:srgbClr val="EF7001"/>
                </a:buClr>
                <a:buSzPts val="1000"/>
                <a:buFont typeface="Helvetica Neue"/>
                <a:buNone/>
              </a:pPr>
              <a:r>
                <a:rPr lang="en" sz="1000" b="0" i="0" u="none" strike="noStrike" cap="none">
                  <a:solidFill>
                    <a:srgbClr val="EF7001"/>
                  </a:solidFill>
                  <a:latin typeface="Helvetica Neue"/>
                  <a:ea typeface="Helvetica Neue"/>
                  <a:cs typeface="Helvetica Neue"/>
                  <a:sym typeface="Helvetica Neue"/>
                </a:rPr>
                <a:t>“slope” (rotation of the line)</a:t>
              </a:r>
              <a:endParaRPr sz="500" b="0" i="0" u="none" strike="noStrike" cap="none">
                <a:solidFill>
                  <a:srgbClr val="000000"/>
                </a:solidFill>
                <a:latin typeface="Arial"/>
                <a:ea typeface="Arial"/>
                <a:cs typeface="Arial"/>
                <a:sym typeface="Arial"/>
              </a:endParaRPr>
            </a:p>
          </p:txBody>
        </p:sp>
      </p:grpSp>
      <p:grpSp>
        <p:nvGrpSpPr>
          <p:cNvPr id="322" name="Google Shape;322;p13"/>
          <p:cNvGrpSpPr/>
          <p:nvPr/>
        </p:nvGrpSpPr>
        <p:grpSpPr>
          <a:xfrm>
            <a:off x="2849028" y="3900201"/>
            <a:ext cx="3265809" cy="201150"/>
            <a:chOff x="-50801" y="0"/>
            <a:chExt cx="8708824" cy="536400"/>
          </a:xfrm>
        </p:grpSpPr>
        <p:pic>
          <p:nvPicPr>
            <p:cNvPr id="323" name="Google Shape;323;p13" descr="Line Line"/>
            <p:cNvPicPr preferRelativeResize="0"/>
            <p:nvPr/>
          </p:nvPicPr>
          <p:blipFill rotWithShape="1">
            <a:blip r:embed="rId5">
              <a:alphaModFix/>
            </a:blip>
            <a:srcRect/>
            <a:stretch/>
          </p:blipFill>
          <p:spPr>
            <a:xfrm rot="10800000">
              <a:off x="-50801" y="65379"/>
              <a:ext cx="1411185" cy="405592"/>
            </a:xfrm>
            <a:prstGeom prst="rect">
              <a:avLst/>
            </a:prstGeom>
            <a:noFill/>
            <a:ln>
              <a:noFill/>
            </a:ln>
          </p:spPr>
        </p:pic>
        <p:sp>
          <p:nvSpPr>
            <p:cNvPr id="324" name="Google Shape;324;p13"/>
            <p:cNvSpPr txBox="1"/>
            <p:nvPr/>
          </p:nvSpPr>
          <p:spPr>
            <a:xfrm>
              <a:off x="1556123" y="0"/>
              <a:ext cx="7101900" cy="536400"/>
            </a:xfrm>
            <a:prstGeom prst="rect">
              <a:avLst/>
            </a:prstGeom>
            <a:noFill/>
            <a:ln>
              <a:noFill/>
            </a:ln>
          </p:spPr>
          <p:txBody>
            <a:bodyPr spcFirstLastPara="1" wrap="square" lIns="19050" tIns="19050" rIns="19050" bIns="19050" anchor="ctr" anchorCtr="0">
              <a:normAutofit/>
            </a:bodyPr>
            <a:lstStyle/>
            <a:p>
              <a:pPr marL="0" marR="0" lvl="0" indent="0" algn="l" rtl="0">
                <a:lnSpc>
                  <a:spcPct val="80000"/>
                </a:lnSpc>
                <a:spcBef>
                  <a:spcPts val="0"/>
                </a:spcBef>
                <a:spcAft>
                  <a:spcPts val="0"/>
                </a:spcAft>
                <a:buClr>
                  <a:srgbClr val="EF7001"/>
                </a:buClr>
                <a:buSzPts val="1000"/>
                <a:buFont typeface="Helvetica Neue"/>
                <a:buNone/>
              </a:pPr>
              <a:r>
                <a:rPr lang="en" sz="1000" b="0" i="0" u="none" strike="noStrike" cap="none">
                  <a:solidFill>
                    <a:srgbClr val="EF7001"/>
                  </a:solidFill>
                  <a:latin typeface="Helvetica Neue"/>
                  <a:ea typeface="Helvetica Neue"/>
                  <a:cs typeface="Helvetica Neue"/>
                  <a:sym typeface="Helvetica Neue"/>
                </a:rPr>
                <a:t>“intercept” (shift of the line)</a:t>
              </a:r>
              <a:endParaRPr sz="500" b="0" i="0" u="none" strike="noStrike" cap="none">
                <a:solidFill>
                  <a:srgbClr val="000000"/>
                </a:solidFill>
                <a:latin typeface="Arial"/>
                <a:ea typeface="Arial"/>
                <a:cs typeface="Arial"/>
                <a:sym typeface="Arial"/>
              </a:endParaRPr>
            </a:p>
          </p:txBody>
        </p:sp>
      </p:grpSp>
      <p:sp>
        <p:nvSpPr>
          <p:cNvPr id="325" name="Google Shape;325;p13"/>
          <p:cNvSpPr txBox="1"/>
          <p:nvPr/>
        </p:nvSpPr>
        <p:spPr>
          <a:xfrm>
            <a:off x="148847" y="518704"/>
            <a:ext cx="1956300" cy="3003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EF7001"/>
              </a:buClr>
              <a:buSzPts val="1700"/>
              <a:buFont typeface="Helvetica Neue"/>
              <a:buNone/>
            </a:pPr>
            <a:r>
              <a:rPr lang="en" sz="1700" b="1" i="1" u="none" strike="noStrike" cap="none">
                <a:solidFill>
                  <a:srgbClr val="EF7001"/>
                </a:solidFill>
                <a:latin typeface="Helvetica Neue"/>
                <a:ea typeface="Helvetica Neue"/>
                <a:cs typeface="Helvetica Neue"/>
                <a:sym typeface="Helvetica Neue"/>
              </a:rPr>
              <a:t>STATISTICS!</a:t>
            </a:r>
            <a:endParaRPr sz="500" b="0" i="0" u="none" strike="noStrike" cap="none">
              <a:solidFill>
                <a:srgbClr val="000000"/>
              </a:solidFill>
              <a:latin typeface="Arial"/>
              <a:ea typeface="Arial"/>
              <a:cs typeface="Arial"/>
              <a:sym typeface="Arial"/>
            </a:endParaRPr>
          </a:p>
        </p:txBody>
      </p:sp>
      <p:sp>
        <p:nvSpPr>
          <p:cNvPr id="2" name="Google Shape;281;p11">
            <a:extLst>
              <a:ext uri="{FF2B5EF4-FFF2-40B4-BE49-F238E27FC236}">
                <a16:creationId xmlns:a16="http://schemas.microsoft.com/office/drawing/2014/main" id="{8969FCF9-1085-22C2-8A9C-0A674AB2472F}"/>
              </a:ext>
            </a:extLst>
          </p:cNvPr>
          <p:cNvSpPr txBox="1"/>
          <p:nvPr/>
        </p:nvSpPr>
        <p:spPr>
          <a:xfrm>
            <a:off x="200200" y="185900"/>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3646">
        <p159:morph option="byObject"/>
      </p:transition>
    </mc:Choice>
    <mc:Fallback xmlns="">
      <p:transition spd="slow" advTm="23646">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8" presetClass="emph" presetSubtype="0" fill="hold" nodeType="clickEffect">
                                  <p:stCondLst>
                                    <p:cond delay="0"/>
                                  </p:stCondLst>
                                  <p:childTnLst>
                                    <p:animRot by="-21600000">
                                      <p:cBhvr>
                                        <p:cTn id="14" dur="500" fill="hold"/>
                                        <p:tgtEl>
                                          <p:spTgt spid="307"/>
                                        </p:tgtEl>
                                        <p:attrNameLst>
                                          <p:attrName>r</p:attrName>
                                        </p:attrNameLst>
                                      </p:cBhvr>
                                    </p:animRot>
                                  </p:childTnLst>
                                </p:cTn>
                              </p:par>
                              <p:par>
                                <p:cTn id="15" presetID="8" presetClass="emph" presetSubtype="0" fill="hold" nodeType="withEffect">
                                  <p:stCondLst>
                                    <p:cond delay="0"/>
                                  </p:stCondLst>
                                  <p:childTnLst>
                                    <p:animRot by="-21600000">
                                      <p:cBhvr>
                                        <p:cTn id="16" dur="500" fill="hold"/>
                                        <p:tgtEl>
                                          <p:spTgt spid="307"/>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14"/>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27</a:t>
            </a:fld>
            <a:endParaRPr/>
          </a:p>
        </p:txBody>
      </p:sp>
      <p:cxnSp>
        <p:nvCxnSpPr>
          <p:cNvPr id="332" name="Google Shape;332;p14"/>
          <p:cNvCxnSpPr/>
          <p:nvPr/>
        </p:nvCxnSpPr>
        <p:spPr>
          <a:xfrm rot="10800000" flipH="1">
            <a:off x="2732029" y="1173642"/>
            <a:ext cx="3680100" cy="2796300"/>
          </a:xfrm>
          <a:prstGeom prst="straightConnector1">
            <a:avLst/>
          </a:prstGeom>
          <a:noFill/>
          <a:ln w="38100" cap="flat" cmpd="sng">
            <a:solidFill>
              <a:srgbClr val="929292"/>
            </a:solidFill>
            <a:prstDash val="solid"/>
            <a:miter lim="400000"/>
            <a:headEnd type="none" w="sm" len="sm"/>
            <a:tailEnd type="none" w="sm" len="sm"/>
          </a:ln>
        </p:spPr>
      </p:cxnSp>
      <p:cxnSp>
        <p:nvCxnSpPr>
          <p:cNvPr id="333" name="Google Shape;333;p14"/>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334" name="Google Shape;334;p14"/>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335" name="Google Shape;335;p14"/>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336" name="Google Shape;336;p14"/>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337" name="Google Shape;337;p14"/>
          <p:cNvSpPr/>
          <p:nvPr/>
        </p:nvSpPr>
        <p:spPr>
          <a:xfrm>
            <a:off x="4428170" y="2517969"/>
            <a:ext cx="107700" cy="107700"/>
          </a:xfrm>
          <a:prstGeom prst="ellipse">
            <a:avLst/>
          </a:prstGeom>
          <a:solidFill>
            <a:srgbClr val="EF70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38" name="Google Shape;338;p14"/>
          <p:cNvSpPr/>
          <p:nvPr/>
        </p:nvSpPr>
        <p:spPr>
          <a:xfrm>
            <a:off x="4486652" y="1699211"/>
            <a:ext cx="107700" cy="107700"/>
          </a:xfrm>
          <a:prstGeom prst="ellipse">
            <a:avLst/>
          </a:prstGeom>
          <a:solidFill>
            <a:srgbClr val="950D5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39" name="Google Shape;339;p14"/>
          <p:cNvSpPr/>
          <p:nvPr/>
        </p:nvSpPr>
        <p:spPr>
          <a:xfrm>
            <a:off x="5372248" y="2517969"/>
            <a:ext cx="107700" cy="107700"/>
          </a:xfrm>
          <a:prstGeom prst="ellipse">
            <a:avLst/>
          </a:prstGeom>
          <a:solidFill>
            <a:srgbClr val="B416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40" name="Google Shape;340;p14"/>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41" name="Google Shape;341;p14"/>
          <p:cNvSpPr/>
          <p:nvPr/>
        </p:nvSpPr>
        <p:spPr>
          <a:xfrm>
            <a:off x="3718022" y="2818738"/>
            <a:ext cx="107700" cy="107700"/>
          </a:xfrm>
          <a:prstGeom prst="ellipse">
            <a:avLst/>
          </a:prstGeom>
          <a:solidFill>
            <a:srgbClr val="016D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42" name="Google Shape;342;p14"/>
          <p:cNvSpPr/>
          <p:nvPr/>
        </p:nvSpPr>
        <p:spPr>
          <a:xfrm>
            <a:off x="5288702" y="1331606"/>
            <a:ext cx="107700" cy="107700"/>
          </a:xfrm>
          <a:prstGeom prst="ellipse">
            <a:avLst/>
          </a:prstGeom>
          <a:solidFill>
            <a:srgbClr val="004C7F"/>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43" name="Google Shape;343;p14"/>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44" name="Google Shape;344;p14"/>
          <p:cNvSpPr txBox="1"/>
          <p:nvPr/>
        </p:nvSpPr>
        <p:spPr>
          <a:xfrm>
            <a:off x="148847" y="518704"/>
            <a:ext cx="1956300" cy="3003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EF7001"/>
              </a:buClr>
              <a:buSzPts val="1700"/>
              <a:buFont typeface="Helvetica Neue"/>
              <a:buNone/>
            </a:pPr>
            <a:r>
              <a:rPr lang="en" sz="1700" b="1" i="1" u="none" strike="noStrike" cap="none">
                <a:solidFill>
                  <a:srgbClr val="EF7001"/>
                </a:solidFill>
                <a:latin typeface="Helvetica Neue"/>
                <a:ea typeface="Helvetica Neue"/>
                <a:cs typeface="Helvetica Neue"/>
                <a:sym typeface="Helvetica Neue"/>
              </a:rPr>
              <a:t>STATISTICS!</a:t>
            </a:r>
            <a:endParaRPr sz="500" b="0" i="0" u="none" strike="noStrike" cap="none">
              <a:solidFill>
                <a:srgbClr val="000000"/>
              </a:solidFill>
              <a:latin typeface="Arial"/>
              <a:ea typeface="Arial"/>
              <a:cs typeface="Arial"/>
              <a:sym typeface="Arial"/>
            </a:endParaRPr>
          </a:p>
        </p:txBody>
      </p:sp>
      <p:sp>
        <p:nvSpPr>
          <p:cNvPr id="2" name="Google Shape;281;p11">
            <a:extLst>
              <a:ext uri="{FF2B5EF4-FFF2-40B4-BE49-F238E27FC236}">
                <a16:creationId xmlns:a16="http://schemas.microsoft.com/office/drawing/2014/main" id="{67E559F0-2983-653B-B94C-9C0507B3D59C}"/>
              </a:ext>
            </a:extLst>
          </p:cNvPr>
          <p:cNvSpPr txBox="1"/>
          <p:nvPr/>
        </p:nvSpPr>
        <p:spPr>
          <a:xfrm>
            <a:off x="200200" y="185900"/>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9961">
        <p159:morph option="byObject"/>
      </p:transition>
    </mc:Choice>
    <mc:Fallback xmlns="">
      <p:transition spd="slow" advTm="29961">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15"/>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28</a:t>
            </a:fld>
            <a:endParaRPr/>
          </a:p>
        </p:txBody>
      </p:sp>
      <p:sp>
        <p:nvSpPr>
          <p:cNvPr id="351" name="Google Shape;351;p15"/>
          <p:cNvSpPr/>
          <p:nvPr/>
        </p:nvSpPr>
        <p:spPr>
          <a:xfrm>
            <a:off x="4527507" y="1767635"/>
            <a:ext cx="14400" cy="838800"/>
          </a:xfrm>
          <a:prstGeom prst="rect">
            <a:avLst/>
          </a:prstGeom>
          <a:solidFill>
            <a:srgbClr val="950D5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52" name="Google Shape;352;p15"/>
          <p:cNvSpPr/>
          <p:nvPr/>
        </p:nvSpPr>
        <p:spPr>
          <a:xfrm>
            <a:off x="3781949" y="2872535"/>
            <a:ext cx="14400" cy="289200"/>
          </a:xfrm>
          <a:prstGeom prst="rect">
            <a:avLst/>
          </a:prstGeom>
          <a:solidFill>
            <a:srgbClr val="016D0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cxnSp>
        <p:nvCxnSpPr>
          <p:cNvPr id="353" name="Google Shape;353;p15"/>
          <p:cNvCxnSpPr/>
          <p:nvPr/>
        </p:nvCxnSpPr>
        <p:spPr>
          <a:xfrm rot="10800000" flipH="1">
            <a:off x="2732029" y="1173642"/>
            <a:ext cx="3680100" cy="2796300"/>
          </a:xfrm>
          <a:prstGeom prst="straightConnector1">
            <a:avLst/>
          </a:prstGeom>
          <a:noFill/>
          <a:ln w="38100" cap="flat" cmpd="sng">
            <a:solidFill>
              <a:srgbClr val="929292"/>
            </a:solidFill>
            <a:prstDash val="solid"/>
            <a:miter lim="400000"/>
            <a:headEnd type="none" w="sm" len="sm"/>
            <a:tailEnd type="none" w="sm" len="sm"/>
          </a:ln>
        </p:spPr>
      </p:cxnSp>
      <p:cxnSp>
        <p:nvCxnSpPr>
          <p:cNvPr id="354" name="Google Shape;354;p15"/>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355" name="Google Shape;355;p15"/>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356" name="Google Shape;356;p15"/>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357" name="Google Shape;357;p15"/>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358" name="Google Shape;358;p15"/>
          <p:cNvSpPr/>
          <p:nvPr/>
        </p:nvSpPr>
        <p:spPr>
          <a:xfrm>
            <a:off x="4428170" y="2517969"/>
            <a:ext cx="107700" cy="107700"/>
          </a:xfrm>
          <a:prstGeom prst="ellipse">
            <a:avLst/>
          </a:prstGeom>
          <a:solidFill>
            <a:srgbClr val="EF70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59" name="Google Shape;359;p15"/>
          <p:cNvSpPr/>
          <p:nvPr/>
        </p:nvSpPr>
        <p:spPr>
          <a:xfrm>
            <a:off x="4486652" y="1699211"/>
            <a:ext cx="107700" cy="107700"/>
          </a:xfrm>
          <a:prstGeom prst="ellipse">
            <a:avLst/>
          </a:prstGeom>
          <a:solidFill>
            <a:srgbClr val="950D5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60" name="Google Shape;360;p15"/>
          <p:cNvSpPr/>
          <p:nvPr/>
        </p:nvSpPr>
        <p:spPr>
          <a:xfrm>
            <a:off x="5372248" y="2517969"/>
            <a:ext cx="107700" cy="107700"/>
          </a:xfrm>
          <a:prstGeom prst="ellipse">
            <a:avLst/>
          </a:prstGeom>
          <a:solidFill>
            <a:srgbClr val="B416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61" name="Google Shape;361;p15"/>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62" name="Google Shape;362;p15"/>
          <p:cNvSpPr/>
          <p:nvPr/>
        </p:nvSpPr>
        <p:spPr>
          <a:xfrm>
            <a:off x="3718022" y="2818738"/>
            <a:ext cx="107700" cy="107700"/>
          </a:xfrm>
          <a:prstGeom prst="ellipse">
            <a:avLst/>
          </a:prstGeom>
          <a:solidFill>
            <a:srgbClr val="016D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63" name="Google Shape;363;p15"/>
          <p:cNvSpPr/>
          <p:nvPr/>
        </p:nvSpPr>
        <p:spPr>
          <a:xfrm>
            <a:off x="5288702" y="1331606"/>
            <a:ext cx="107700" cy="107700"/>
          </a:xfrm>
          <a:prstGeom prst="ellipse">
            <a:avLst/>
          </a:prstGeom>
          <a:solidFill>
            <a:srgbClr val="004C7F"/>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64" name="Google Shape;364;p15"/>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65" name="Google Shape;365;p15"/>
          <p:cNvSpPr/>
          <p:nvPr/>
        </p:nvSpPr>
        <p:spPr>
          <a:xfrm>
            <a:off x="3350651" y="3428297"/>
            <a:ext cx="13500" cy="54600"/>
          </a:xfrm>
          <a:prstGeom prst="rect">
            <a:avLst/>
          </a:prstGeom>
          <a:solidFill>
            <a:srgbClr val="0000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66" name="Google Shape;366;p15"/>
          <p:cNvSpPr/>
          <p:nvPr/>
        </p:nvSpPr>
        <p:spPr>
          <a:xfrm>
            <a:off x="4469437" y="2569901"/>
            <a:ext cx="14400" cy="78000"/>
          </a:xfrm>
          <a:prstGeom prst="rect">
            <a:avLst/>
          </a:prstGeom>
          <a:solidFill>
            <a:srgbClr val="EF700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67" name="Google Shape;367;p15"/>
          <p:cNvSpPr/>
          <p:nvPr/>
        </p:nvSpPr>
        <p:spPr>
          <a:xfrm>
            <a:off x="5348586" y="1379132"/>
            <a:ext cx="14400" cy="588300"/>
          </a:xfrm>
          <a:prstGeom prst="rect">
            <a:avLst/>
          </a:prstGeom>
          <a:solidFill>
            <a:srgbClr val="004C7F">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68" name="Google Shape;368;p15"/>
          <p:cNvSpPr/>
          <p:nvPr/>
        </p:nvSpPr>
        <p:spPr>
          <a:xfrm>
            <a:off x="5412302" y="1940960"/>
            <a:ext cx="14400" cy="588300"/>
          </a:xfrm>
          <a:prstGeom prst="rect">
            <a:avLst/>
          </a:prstGeom>
          <a:solidFill>
            <a:srgbClr val="B416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69" name="Google Shape;369;p15"/>
          <p:cNvSpPr/>
          <p:nvPr/>
        </p:nvSpPr>
        <p:spPr>
          <a:xfrm>
            <a:off x="5996073" y="1492676"/>
            <a:ext cx="14400" cy="107700"/>
          </a:xfrm>
          <a:prstGeom prst="rect">
            <a:avLst/>
          </a:prstGeom>
          <a:solidFill>
            <a:srgbClr val="0000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70" name="Google Shape;370;p15"/>
          <p:cNvSpPr txBox="1"/>
          <p:nvPr/>
        </p:nvSpPr>
        <p:spPr>
          <a:xfrm>
            <a:off x="148847" y="518704"/>
            <a:ext cx="1956300" cy="3003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EF7001"/>
              </a:buClr>
              <a:buSzPts val="1700"/>
              <a:buFont typeface="Helvetica Neue"/>
              <a:buNone/>
            </a:pPr>
            <a:r>
              <a:rPr lang="en" sz="1700" b="1" i="1" u="none" strike="noStrike" cap="none">
                <a:solidFill>
                  <a:srgbClr val="EF7001"/>
                </a:solidFill>
                <a:latin typeface="Helvetica Neue"/>
                <a:ea typeface="Helvetica Neue"/>
                <a:cs typeface="Helvetica Neue"/>
                <a:sym typeface="Helvetica Neue"/>
              </a:rPr>
              <a:t>STATISTICS!</a:t>
            </a:r>
            <a:endParaRPr sz="500" b="0" i="0" u="none" strike="noStrike" cap="none">
              <a:solidFill>
                <a:srgbClr val="000000"/>
              </a:solidFill>
              <a:latin typeface="Arial"/>
              <a:ea typeface="Arial"/>
              <a:cs typeface="Arial"/>
              <a:sym typeface="Arial"/>
            </a:endParaRPr>
          </a:p>
        </p:txBody>
      </p:sp>
      <p:sp>
        <p:nvSpPr>
          <p:cNvPr id="2" name="Google Shape;281;p11">
            <a:extLst>
              <a:ext uri="{FF2B5EF4-FFF2-40B4-BE49-F238E27FC236}">
                <a16:creationId xmlns:a16="http://schemas.microsoft.com/office/drawing/2014/main" id="{9E122D89-0D1C-0D4A-7CDA-17616041371C}"/>
              </a:ext>
            </a:extLst>
          </p:cNvPr>
          <p:cNvSpPr txBox="1"/>
          <p:nvPr/>
        </p:nvSpPr>
        <p:spPr>
          <a:xfrm>
            <a:off x="200200" y="185900"/>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6686">
        <p159:morph option="byObject"/>
      </p:transition>
    </mc:Choice>
    <mc:Fallback xmlns="">
      <p:transition spd="slow" advTm="6686">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17"/>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29</a:t>
            </a:fld>
            <a:endParaRPr/>
          </a:p>
        </p:txBody>
      </p:sp>
      <p:sp>
        <p:nvSpPr>
          <p:cNvPr id="403" name="Google Shape;403;p17"/>
          <p:cNvSpPr/>
          <p:nvPr/>
        </p:nvSpPr>
        <p:spPr>
          <a:xfrm>
            <a:off x="4527507" y="1767635"/>
            <a:ext cx="14400" cy="838800"/>
          </a:xfrm>
          <a:prstGeom prst="rect">
            <a:avLst/>
          </a:prstGeom>
          <a:solidFill>
            <a:srgbClr val="950D5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04" name="Google Shape;404;p17"/>
          <p:cNvSpPr/>
          <p:nvPr/>
        </p:nvSpPr>
        <p:spPr>
          <a:xfrm>
            <a:off x="3781949" y="2872535"/>
            <a:ext cx="14400" cy="289200"/>
          </a:xfrm>
          <a:prstGeom prst="rect">
            <a:avLst/>
          </a:prstGeom>
          <a:solidFill>
            <a:srgbClr val="016D0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cxnSp>
        <p:nvCxnSpPr>
          <p:cNvPr id="405" name="Google Shape;405;p17"/>
          <p:cNvCxnSpPr/>
          <p:nvPr/>
        </p:nvCxnSpPr>
        <p:spPr>
          <a:xfrm rot="10800000" flipH="1">
            <a:off x="2732029" y="1173642"/>
            <a:ext cx="3680100" cy="2796300"/>
          </a:xfrm>
          <a:prstGeom prst="straightConnector1">
            <a:avLst/>
          </a:prstGeom>
          <a:noFill/>
          <a:ln w="38100" cap="flat" cmpd="sng">
            <a:solidFill>
              <a:srgbClr val="929292"/>
            </a:solidFill>
            <a:prstDash val="solid"/>
            <a:miter lim="400000"/>
            <a:headEnd type="none" w="sm" len="sm"/>
            <a:tailEnd type="none" w="sm" len="sm"/>
          </a:ln>
        </p:spPr>
      </p:cxnSp>
      <p:cxnSp>
        <p:nvCxnSpPr>
          <p:cNvPr id="406" name="Google Shape;406;p17"/>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407" name="Google Shape;407;p17"/>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408" name="Google Shape;408;p17"/>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409" name="Google Shape;409;p17"/>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410" name="Google Shape;410;p17"/>
          <p:cNvSpPr/>
          <p:nvPr/>
        </p:nvSpPr>
        <p:spPr>
          <a:xfrm>
            <a:off x="4428170" y="2517969"/>
            <a:ext cx="107700" cy="107700"/>
          </a:xfrm>
          <a:prstGeom prst="ellipse">
            <a:avLst/>
          </a:prstGeom>
          <a:solidFill>
            <a:srgbClr val="EF70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11" name="Google Shape;411;p17"/>
          <p:cNvSpPr/>
          <p:nvPr/>
        </p:nvSpPr>
        <p:spPr>
          <a:xfrm>
            <a:off x="4486652" y="1699211"/>
            <a:ext cx="107700" cy="107700"/>
          </a:xfrm>
          <a:prstGeom prst="ellipse">
            <a:avLst/>
          </a:prstGeom>
          <a:solidFill>
            <a:srgbClr val="950D5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12" name="Google Shape;412;p17"/>
          <p:cNvSpPr/>
          <p:nvPr/>
        </p:nvSpPr>
        <p:spPr>
          <a:xfrm>
            <a:off x="5372248" y="2517969"/>
            <a:ext cx="107700" cy="107700"/>
          </a:xfrm>
          <a:prstGeom prst="ellipse">
            <a:avLst/>
          </a:prstGeom>
          <a:solidFill>
            <a:srgbClr val="B416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13" name="Google Shape;413;p17"/>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14" name="Google Shape;414;p17"/>
          <p:cNvSpPr/>
          <p:nvPr/>
        </p:nvSpPr>
        <p:spPr>
          <a:xfrm>
            <a:off x="3718022" y="2818738"/>
            <a:ext cx="107700" cy="107700"/>
          </a:xfrm>
          <a:prstGeom prst="ellipse">
            <a:avLst/>
          </a:prstGeom>
          <a:solidFill>
            <a:srgbClr val="016D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15" name="Google Shape;415;p17"/>
          <p:cNvSpPr/>
          <p:nvPr/>
        </p:nvSpPr>
        <p:spPr>
          <a:xfrm>
            <a:off x="5288702" y="1331606"/>
            <a:ext cx="107700" cy="107700"/>
          </a:xfrm>
          <a:prstGeom prst="ellipse">
            <a:avLst/>
          </a:prstGeom>
          <a:solidFill>
            <a:srgbClr val="004C7F"/>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16" name="Google Shape;416;p17"/>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17" name="Google Shape;417;p17"/>
          <p:cNvSpPr/>
          <p:nvPr/>
        </p:nvSpPr>
        <p:spPr>
          <a:xfrm>
            <a:off x="3350651" y="3428297"/>
            <a:ext cx="13500" cy="54600"/>
          </a:xfrm>
          <a:prstGeom prst="rect">
            <a:avLst/>
          </a:prstGeom>
          <a:solidFill>
            <a:srgbClr val="0000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18" name="Google Shape;418;p17"/>
          <p:cNvSpPr/>
          <p:nvPr/>
        </p:nvSpPr>
        <p:spPr>
          <a:xfrm>
            <a:off x="4469437" y="2569901"/>
            <a:ext cx="14400" cy="78000"/>
          </a:xfrm>
          <a:prstGeom prst="rect">
            <a:avLst/>
          </a:prstGeom>
          <a:solidFill>
            <a:srgbClr val="EF700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19" name="Google Shape;419;p17"/>
          <p:cNvSpPr/>
          <p:nvPr/>
        </p:nvSpPr>
        <p:spPr>
          <a:xfrm>
            <a:off x="5348586" y="1379132"/>
            <a:ext cx="14400" cy="588300"/>
          </a:xfrm>
          <a:prstGeom prst="rect">
            <a:avLst/>
          </a:prstGeom>
          <a:solidFill>
            <a:srgbClr val="004C7F">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20" name="Google Shape;420;p17"/>
          <p:cNvSpPr/>
          <p:nvPr/>
        </p:nvSpPr>
        <p:spPr>
          <a:xfrm>
            <a:off x="5412302" y="1940960"/>
            <a:ext cx="14400" cy="588300"/>
          </a:xfrm>
          <a:prstGeom prst="rect">
            <a:avLst/>
          </a:prstGeom>
          <a:solidFill>
            <a:srgbClr val="B416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21" name="Google Shape;421;p17"/>
          <p:cNvSpPr/>
          <p:nvPr/>
        </p:nvSpPr>
        <p:spPr>
          <a:xfrm>
            <a:off x="5996073" y="1492676"/>
            <a:ext cx="14400" cy="107700"/>
          </a:xfrm>
          <a:prstGeom prst="rect">
            <a:avLst/>
          </a:prstGeom>
          <a:solidFill>
            <a:srgbClr val="0000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22" name="Google Shape;422;p17"/>
          <p:cNvSpPr txBox="1"/>
          <p:nvPr/>
        </p:nvSpPr>
        <p:spPr>
          <a:xfrm>
            <a:off x="2584987" y="4466353"/>
            <a:ext cx="4326300" cy="242700"/>
          </a:xfrm>
          <a:prstGeom prst="rect">
            <a:avLst/>
          </a:prstGeom>
          <a:noFill/>
          <a:ln>
            <a:noFill/>
          </a:ln>
        </p:spPr>
        <p:txBody>
          <a:bodyPr spcFirstLastPara="1" wrap="square" lIns="19050" tIns="19050" rIns="19050" bIns="19050" anchor="t" anchorCtr="0">
            <a:normAutofit lnSpcReduction="10000"/>
          </a:bodyPr>
          <a:lstStyle/>
          <a:p>
            <a:pPr marL="177800" marR="0" lvl="0" indent="-176053" algn="l" rtl="0">
              <a:lnSpc>
                <a:spcPct val="100000"/>
              </a:lnSpc>
              <a:spcBef>
                <a:spcPts val="0"/>
              </a:spcBef>
              <a:spcAft>
                <a:spcPts val="0"/>
              </a:spcAft>
              <a:buClr>
                <a:srgbClr val="000000"/>
              </a:buClr>
              <a:buSzPct val="121428"/>
              <a:buFont typeface="Helvetica Neue"/>
              <a:buChar char="■"/>
            </a:pPr>
            <a:r>
              <a:rPr lang="en" sz="1400" b="1" i="0" u="none" strike="noStrike" cap="none">
                <a:solidFill>
                  <a:srgbClr val="000000"/>
                </a:solidFill>
                <a:latin typeface="Helvetica Neue"/>
                <a:ea typeface="Helvetica Neue"/>
                <a:cs typeface="Helvetica Neue"/>
                <a:sym typeface="Helvetica Neue"/>
              </a:rPr>
              <a:t>error</a:t>
            </a:r>
            <a:r>
              <a:rPr lang="en" sz="1400" b="0" i="0" u="none" strike="noStrike" cap="none">
                <a:solidFill>
                  <a:srgbClr val="000000"/>
                </a:solidFill>
                <a:latin typeface="Helvetica Neue"/>
                <a:ea typeface="Helvetica Neue"/>
                <a:cs typeface="Helvetica Neue"/>
                <a:sym typeface="Helvetica Neue"/>
              </a:rPr>
              <a:t> is a measure of the “incorrectness” of a line</a:t>
            </a:r>
            <a:endParaRPr sz="500" b="0" i="0" u="none" strike="noStrike" cap="none">
              <a:solidFill>
                <a:srgbClr val="000000"/>
              </a:solidFill>
              <a:latin typeface="Arial"/>
              <a:ea typeface="Arial"/>
              <a:cs typeface="Arial"/>
              <a:sym typeface="Arial"/>
            </a:endParaRPr>
          </a:p>
        </p:txBody>
      </p:sp>
      <p:grpSp>
        <p:nvGrpSpPr>
          <p:cNvPr id="423" name="Google Shape;423;p17"/>
          <p:cNvGrpSpPr/>
          <p:nvPr/>
        </p:nvGrpSpPr>
        <p:grpSpPr>
          <a:xfrm>
            <a:off x="5479811" y="2134690"/>
            <a:ext cx="817286" cy="207788"/>
            <a:chOff x="-50800" y="0"/>
            <a:chExt cx="2179430" cy="554100"/>
          </a:xfrm>
        </p:grpSpPr>
        <p:sp>
          <p:nvSpPr>
            <p:cNvPr id="424" name="Google Shape;424;p17"/>
            <p:cNvSpPr txBox="1"/>
            <p:nvPr/>
          </p:nvSpPr>
          <p:spPr>
            <a:xfrm>
              <a:off x="813435" y="0"/>
              <a:ext cx="1315195" cy="554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dirty="0">
                  <a:solidFill>
                    <a:srgbClr val="EF7001"/>
                  </a:solidFill>
                  <a:latin typeface="Helvetica Neue"/>
                  <a:ea typeface="Helvetica Neue"/>
                  <a:cs typeface="Helvetica Neue"/>
                  <a:sym typeface="Helvetica Neue"/>
                </a:rPr>
                <a:t>error</a:t>
              </a:r>
              <a:endParaRPr sz="500" b="0" i="0" u="none" strike="noStrike" cap="none" dirty="0">
                <a:solidFill>
                  <a:srgbClr val="000000"/>
                </a:solidFill>
                <a:latin typeface="Arial"/>
                <a:ea typeface="Arial"/>
                <a:cs typeface="Arial"/>
                <a:sym typeface="Arial"/>
              </a:endParaRPr>
            </a:p>
          </p:txBody>
        </p:sp>
        <p:pic>
          <p:nvPicPr>
            <p:cNvPr id="425" name="Google Shape;425;p17" descr="Line Line"/>
            <p:cNvPicPr preferRelativeResize="0"/>
            <p:nvPr/>
          </p:nvPicPr>
          <p:blipFill rotWithShape="1">
            <a:blip r:embed="rId4">
              <a:alphaModFix/>
            </a:blip>
            <a:srcRect/>
            <a:stretch/>
          </p:blipFill>
          <p:spPr>
            <a:xfrm rot="10800000">
              <a:off x="-50800" y="89640"/>
              <a:ext cx="850241" cy="405592"/>
            </a:xfrm>
            <a:prstGeom prst="rect">
              <a:avLst/>
            </a:prstGeom>
            <a:noFill/>
            <a:ln>
              <a:noFill/>
            </a:ln>
          </p:spPr>
        </p:pic>
      </p:grpSp>
      <p:sp>
        <p:nvSpPr>
          <p:cNvPr id="426" name="Google Shape;426;p17"/>
          <p:cNvSpPr txBox="1"/>
          <p:nvPr/>
        </p:nvSpPr>
        <p:spPr>
          <a:xfrm>
            <a:off x="148847" y="518704"/>
            <a:ext cx="1956300" cy="3003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EF7001"/>
              </a:buClr>
              <a:buSzPts val="1700"/>
              <a:buFont typeface="Helvetica Neue"/>
              <a:buNone/>
            </a:pPr>
            <a:r>
              <a:rPr lang="en" sz="1700" b="1" i="1" u="none" strike="noStrike" cap="none">
                <a:solidFill>
                  <a:srgbClr val="EF7001"/>
                </a:solidFill>
                <a:latin typeface="Helvetica Neue"/>
                <a:ea typeface="Helvetica Neue"/>
                <a:cs typeface="Helvetica Neue"/>
                <a:sym typeface="Helvetica Neue"/>
              </a:rPr>
              <a:t>STATISTICS!</a:t>
            </a:r>
            <a:endParaRPr sz="500" b="0" i="0" u="none" strike="noStrike" cap="none">
              <a:solidFill>
                <a:srgbClr val="000000"/>
              </a:solidFill>
              <a:latin typeface="Arial"/>
              <a:ea typeface="Arial"/>
              <a:cs typeface="Arial"/>
              <a:sym typeface="Arial"/>
            </a:endParaRPr>
          </a:p>
        </p:txBody>
      </p:sp>
      <p:sp>
        <p:nvSpPr>
          <p:cNvPr id="2" name="Google Shape;281;p11">
            <a:extLst>
              <a:ext uri="{FF2B5EF4-FFF2-40B4-BE49-F238E27FC236}">
                <a16:creationId xmlns:a16="http://schemas.microsoft.com/office/drawing/2014/main" id="{D110102B-9041-F6AC-9D46-92D948A059F4}"/>
              </a:ext>
            </a:extLst>
          </p:cNvPr>
          <p:cNvSpPr txBox="1"/>
          <p:nvPr/>
        </p:nvSpPr>
        <p:spPr>
          <a:xfrm>
            <a:off x="200200" y="185900"/>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spTree>
    <p:custDataLst>
      <p:tags r:id="rId1"/>
    </p:custDataLst>
    <p:extLst>
      <p:ext uri="{BB962C8B-B14F-4D97-AF65-F5344CB8AC3E}">
        <p14:creationId xmlns:p14="http://schemas.microsoft.com/office/powerpoint/2010/main" val="3192293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5924">
        <p159:morph option="byObject"/>
      </p:transition>
    </mc:Choice>
    <mc:Fallback xmlns="">
      <p:transition spd="slow" advTm="15924">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4"/>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sz="2700" dirty="0">
                <a:solidFill>
                  <a:srgbClr val="1F497D"/>
                </a:solidFill>
                <a:latin typeface="Times New Roman"/>
                <a:ea typeface="Times New Roman"/>
                <a:cs typeface="Times New Roman"/>
                <a:sym typeface="Times New Roman"/>
              </a:rPr>
              <a:t>Machine Learning</a:t>
            </a:r>
            <a:endParaRPr dirty="0"/>
          </a:p>
        </p:txBody>
      </p:sp>
      <p:sp>
        <p:nvSpPr>
          <p:cNvPr id="2" name="Google Shape;245;p10">
            <a:extLst>
              <a:ext uri="{FF2B5EF4-FFF2-40B4-BE49-F238E27FC236}">
                <a16:creationId xmlns:a16="http://schemas.microsoft.com/office/drawing/2014/main" id="{5FDFE144-EE89-98EE-CD38-DF8673534133}"/>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3</a:t>
            </a:fld>
            <a:endParaRPr/>
          </a:p>
        </p:txBody>
      </p:sp>
      <p:pic>
        <p:nvPicPr>
          <p:cNvPr id="1028" name="Picture 4">
            <a:extLst>
              <a:ext uri="{FF2B5EF4-FFF2-40B4-BE49-F238E27FC236}">
                <a16:creationId xmlns:a16="http://schemas.microsoft.com/office/drawing/2014/main" id="{2CB51881-387C-3455-CF20-EB36DDA92F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8143" y="966830"/>
            <a:ext cx="5273394" cy="3659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6587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3289">
        <p159:morph option="byObject"/>
      </p:transition>
    </mc:Choice>
    <mc:Fallback xmlns="">
      <p:transition spd="slow" advTm="13289">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16"/>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30</a:t>
            </a:fld>
            <a:endParaRPr/>
          </a:p>
        </p:txBody>
      </p:sp>
      <p:sp>
        <p:nvSpPr>
          <p:cNvPr id="377" name="Google Shape;377;p16"/>
          <p:cNvSpPr/>
          <p:nvPr/>
        </p:nvSpPr>
        <p:spPr>
          <a:xfrm>
            <a:off x="5412302" y="1571390"/>
            <a:ext cx="14400" cy="957900"/>
          </a:xfrm>
          <a:prstGeom prst="rect">
            <a:avLst/>
          </a:prstGeom>
          <a:solidFill>
            <a:srgbClr val="B416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78" name="Google Shape;378;p16"/>
          <p:cNvSpPr/>
          <p:nvPr/>
        </p:nvSpPr>
        <p:spPr>
          <a:xfrm>
            <a:off x="5348586" y="1379132"/>
            <a:ext cx="14400" cy="267000"/>
          </a:xfrm>
          <a:prstGeom prst="rect">
            <a:avLst/>
          </a:prstGeom>
          <a:solidFill>
            <a:srgbClr val="004C7F">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79" name="Google Shape;379;p16"/>
          <p:cNvSpPr/>
          <p:nvPr/>
        </p:nvSpPr>
        <p:spPr>
          <a:xfrm>
            <a:off x="4469437" y="2569901"/>
            <a:ext cx="14400" cy="223200"/>
          </a:xfrm>
          <a:prstGeom prst="rect">
            <a:avLst/>
          </a:prstGeom>
          <a:solidFill>
            <a:srgbClr val="EF700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80" name="Google Shape;380;p16"/>
          <p:cNvSpPr/>
          <p:nvPr/>
        </p:nvSpPr>
        <p:spPr>
          <a:xfrm>
            <a:off x="3350651" y="3428297"/>
            <a:ext cx="14400" cy="816300"/>
          </a:xfrm>
          <a:prstGeom prst="rect">
            <a:avLst/>
          </a:prstGeom>
          <a:solidFill>
            <a:srgbClr val="0000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81" name="Google Shape;381;p16"/>
          <p:cNvSpPr/>
          <p:nvPr/>
        </p:nvSpPr>
        <p:spPr>
          <a:xfrm>
            <a:off x="4527507" y="1767635"/>
            <a:ext cx="14400" cy="957900"/>
          </a:xfrm>
          <a:prstGeom prst="rect">
            <a:avLst/>
          </a:prstGeom>
          <a:solidFill>
            <a:srgbClr val="950D5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82" name="Google Shape;382;p16"/>
          <p:cNvSpPr/>
          <p:nvPr/>
        </p:nvSpPr>
        <p:spPr>
          <a:xfrm>
            <a:off x="3781949" y="2872535"/>
            <a:ext cx="14400" cy="816300"/>
          </a:xfrm>
          <a:prstGeom prst="rect">
            <a:avLst/>
          </a:prstGeom>
          <a:solidFill>
            <a:srgbClr val="016D0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cxnSp>
        <p:nvCxnSpPr>
          <p:cNvPr id="383" name="Google Shape;383;p16"/>
          <p:cNvCxnSpPr/>
          <p:nvPr/>
        </p:nvCxnSpPr>
        <p:spPr>
          <a:xfrm rot="10800000" flipH="1">
            <a:off x="3270158" y="500743"/>
            <a:ext cx="2969100" cy="3859200"/>
          </a:xfrm>
          <a:prstGeom prst="straightConnector1">
            <a:avLst/>
          </a:prstGeom>
          <a:noFill/>
          <a:ln w="38100" cap="flat" cmpd="sng">
            <a:solidFill>
              <a:srgbClr val="929292"/>
            </a:solidFill>
            <a:prstDash val="solid"/>
            <a:miter lim="400000"/>
            <a:headEnd type="none" w="sm" len="sm"/>
            <a:tailEnd type="none" w="sm" len="sm"/>
          </a:ln>
        </p:spPr>
      </p:cxnSp>
      <p:cxnSp>
        <p:nvCxnSpPr>
          <p:cNvPr id="384" name="Google Shape;384;p16"/>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385" name="Google Shape;385;p16"/>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386" name="Google Shape;386;p16"/>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387" name="Google Shape;387;p16"/>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388" name="Google Shape;388;p16"/>
          <p:cNvSpPr/>
          <p:nvPr/>
        </p:nvSpPr>
        <p:spPr>
          <a:xfrm>
            <a:off x="4428170" y="2517969"/>
            <a:ext cx="107700" cy="107700"/>
          </a:xfrm>
          <a:prstGeom prst="ellipse">
            <a:avLst/>
          </a:prstGeom>
          <a:solidFill>
            <a:srgbClr val="EF70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89" name="Google Shape;389;p16"/>
          <p:cNvSpPr/>
          <p:nvPr/>
        </p:nvSpPr>
        <p:spPr>
          <a:xfrm>
            <a:off x="4486652" y="1699211"/>
            <a:ext cx="107700" cy="107700"/>
          </a:xfrm>
          <a:prstGeom prst="ellipse">
            <a:avLst/>
          </a:prstGeom>
          <a:solidFill>
            <a:srgbClr val="950D5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90" name="Google Shape;390;p16"/>
          <p:cNvSpPr/>
          <p:nvPr/>
        </p:nvSpPr>
        <p:spPr>
          <a:xfrm>
            <a:off x="5372248" y="2517969"/>
            <a:ext cx="107700" cy="107700"/>
          </a:xfrm>
          <a:prstGeom prst="ellipse">
            <a:avLst/>
          </a:prstGeom>
          <a:solidFill>
            <a:srgbClr val="B416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91" name="Google Shape;391;p16"/>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92" name="Google Shape;392;p16"/>
          <p:cNvSpPr/>
          <p:nvPr/>
        </p:nvSpPr>
        <p:spPr>
          <a:xfrm>
            <a:off x="3718022" y="2818738"/>
            <a:ext cx="107700" cy="107700"/>
          </a:xfrm>
          <a:prstGeom prst="ellipse">
            <a:avLst/>
          </a:prstGeom>
          <a:solidFill>
            <a:srgbClr val="016D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93" name="Google Shape;393;p16"/>
          <p:cNvSpPr/>
          <p:nvPr/>
        </p:nvSpPr>
        <p:spPr>
          <a:xfrm>
            <a:off x="5288702" y="1331606"/>
            <a:ext cx="107700" cy="107700"/>
          </a:xfrm>
          <a:prstGeom prst="ellipse">
            <a:avLst/>
          </a:prstGeom>
          <a:solidFill>
            <a:srgbClr val="004C7F"/>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94" name="Google Shape;394;p16"/>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95" name="Google Shape;395;p16"/>
          <p:cNvSpPr/>
          <p:nvPr/>
        </p:nvSpPr>
        <p:spPr>
          <a:xfrm>
            <a:off x="5996073" y="809034"/>
            <a:ext cx="14400" cy="791100"/>
          </a:xfrm>
          <a:prstGeom prst="rect">
            <a:avLst/>
          </a:prstGeom>
          <a:solidFill>
            <a:srgbClr val="0000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96" name="Google Shape;396;p16"/>
          <p:cNvSpPr txBox="1"/>
          <p:nvPr/>
        </p:nvSpPr>
        <p:spPr>
          <a:xfrm>
            <a:off x="148847" y="518704"/>
            <a:ext cx="1956300" cy="3003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EF7001"/>
              </a:buClr>
              <a:buSzPts val="1700"/>
              <a:buFont typeface="Helvetica Neue"/>
              <a:buNone/>
            </a:pPr>
            <a:r>
              <a:rPr lang="en" sz="1700" b="1" i="1" u="none" strike="noStrike" cap="none">
                <a:solidFill>
                  <a:srgbClr val="EF7001"/>
                </a:solidFill>
                <a:latin typeface="Helvetica Neue"/>
                <a:ea typeface="Helvetica Neue"/>
                <a:cs typeface="Helvetica Neue"/>
                <a:sym typeface="Helvetica Neue"/>
              </a:rPr>
              <a:t>STATISTICS!</a:t>
            </a:r>
            <a:endParaRPr sz="500" b="0" i="0" u="none" strike="noStrike" cap="none">
              <a:solidFill>
                <a:srgbClr val="000000"/>
              </a:solidFill>
              <a:latin typeface="Arial"/>
              <a:ea typeface="Arial"/>
              <a:cs typeface="Arial"/>
              <a:sym typeface="Arial"/>
            </a:endParaRPr>
          </a:p>
        </p:txBody>
      </p:sp>
      <p:sp>
        <p:nvSpPr>
          <p:cNvPr id="2" name="Google Shape;281;p11">
            <a:extLst>
              <a:ext uri="{FF2B5EF4-FFF2-40B4-BE49-F238E27FC236}">
                <a16:creationId xmlns:a16="http://schemas.microsoft.com/office/drawing/2014/main" id="{F8C13A50-71DA-4C70-8E8B-8C4F2D6939D6}"/>
              </a:ext>
            </a:extLst>
          </p:cNvPr>
          <p:cNvSpPr txBox="1"/>
          <p:nvPr/>
        </p:nvSpPr>
        <p:spPr>
          <a:xfrm>
            <a:off x="200200" y="185900"/>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510">
        <p159:morph option="byObject"/>
      </p:transition>
    </mc:Choice>
    <mc:Fallback xmlns="">
      <p:transition spd="slow" advTm="20510">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18"/>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31</a:t>
            </a:fld>
            <a:endParaRPr/>
          </a:p>
        </p:txBody>
      </p:sp>
      <p:sp>
        <p:nvSpPr>
          <p:cNvPr id="433" name="Google Shape;433;p18"/>
          <p:cNvSpPr/>
          <p:nvPr/>
        </p:nvSpPr>
        <p:spPr>
          <a:xfrm>
            <a:off x="3701048" y="1767635"/>
            <a:ext cx="840600" cy="838800"/>
          </a:xfrm>
          <a:prstGeom prst="rect">
            <a:avLst/>
          </a:prstGeom>
          <a:solidFill>
            <a:srgbClr val="950D5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34" name="Google Shape;434;p18"/>
          <p:cNvSpPr/>
          <p:nvPr/>
        </p:nvSpPr>
        <p:spPr>
          <a:xfrm>
            <a:off x="3499668" y="2872535"/>
            <a:ext cx="296400" cy="289200"/>
          </a:xfrm>
          <a:prstGeom prst="rect">
            <a:avLst/>
          </a:prstGeom>
          <a:solidFill>
            <a:srgbClr val="016D0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cxnSp>
        <p:nvCxnSpPr>
          <p:cNvPr id="435" name="Google Shape;435;p18"/>
          <p:cNvCxnSpPr/>
          <p:nvPr/>
        </p:nvCxnSpPr>
        <p:spPr>
          <a:xfrm rot="10800000" flipH="1">
            <a:off x="2732029" y="1173642"/>
            <a:ext cx="3680100" cy="2796300"/>
          </a:xfrm>
          <a:prstGeom prst="straightConnector1">
            <a:avLst/>
          </a:prstGeom>
          <a:noFill/>
          <a:ln w="38100" cap="flat" cmpd="sng">
            <a:solidFill>
              <a:srgbClr val="929292"/>
            </a:solidFill>
            <a:prstDash val="solid"/>
            <a:miter lim="400000"/>
            <a:headEnd type="none" w="sm" len="sm"/>
            <a:tailEnd type="none" w="sm" len="sm"/>
          </a:ln>
        </p:spPr>
      </p:cxnSp>
      <p:cxnSp>
        <p:nvCxnSpPr>
          <p:cNvPr id="436" name="Google Shape;436;p18"/>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437" name="Google Shape;437;p18"/>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438" name="Google Shape;438;p18"/>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439" name="Google Shape;439;p18"/>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440" name="Google Shape;440;p18"/>
          <p:cNvSpPr/>
          <p:nvPr/>
        </p:nvSpPr>
        <p:spPr>
          <a:xfrm>
            <a:off x="4428170" y="2517969"/>
            <a:ext cx="107700" cy="107700"/>
          </a:xfrm>
          <a:prstGeom prst="ellipse">
            <a:avLst/>
          </a:prstGeom>
          <a:solidFill>
            <a:srgbClr val="EF70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41" name="Google Shape;441;p18"/>
          <p:cNvSpPr/>
          <p:nvPr/>
        </p:nvSpPr>
        <p:spPr>
          <a:xfrm>
            <a:off x="4486652" y="1699211"/>
            <a:ext cx="107700" cy="107700"/>
          </a:xfrm>
          <a:prstGeom prst="ellipse">
            <a:avLst/>
          </a:prstGeom>
          <a:solidFill>
            <a:srgbClr val="950D5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42" name="Google Shape;442;p18"/>
          <p:cNvSpPr/>
          <p:nvPr/>
        </p:nvSpPr>
        <p:spPr>
          <a:xfrm>
            <a:off x="5372248" y="2517969"/>
            <a:ext cx="107700" cy="107700"/>
          </a:xfrm>
          <a:prstGeom prst="ellipse">
            <a:avLst/>
          </a:prstGeom>
          <a:solidFill>
            <a:srgbClr val="B416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43" name="Google Shape;443;p18"/>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44" name="Google Shape;444;p18"/>
          <p:cNvSpPr/>
          <p:nvPr/>
        </p:nvSpPr>
        <p:spPr>
          <a:xfrm>
            <a:off x="3718022" y="2818738"/>
            <a:ext cx="107700" cy="107700"/>
          </a:xfrm>
          <a:prstGeom prst="ellipse">
            <a:avLst/>
          </a:prstGeom>
          <a:solidFill>
            <a:srgbClr val="016D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45" name="Google Shape;445;p18"/>
          <p:cNvSpPr/>
          <p:nvPr/>
        </p:nvSpPr>
        <p:spPr>
          <a:xfrm>
            <a:off x="5288702" y="1331606"/>
            <a:ext cx="107700" cy="107700"/>
          </a:xfrm>
          <a:prstGeom prst="ellipse">
            <a:avLst/>
          </a:prstGeom>
          <a:solidFill>
            <a:srgbClr val="004C7F"/>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46" name="Google Shape;446;p18"/>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47" name="Google Shape;447;p18"/>
          <p:cNvSpPr/>
          <p:nvPr/>
        </p:nvSpPr>
        <p:spPr>
          <a:xfrm>
            <a:off x="3308165" y="3428297"/>
            <a:ext cx="55800" cy="54600"/>
          </a:xfrm>
          <a:prstGeom prst="rect">
            <a:avLst/>
          </a:prstGeom>
          <a:solidFill>
            <a:srgbClr val="0000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48" name="Google Shape;448;p18"/>
          <p:cNvSpPr/>
          <p:nvPr/>
        </p:nvSpPr>
        <p:spPr>
          <a:xfrm>
            <a:off x="4408071" y="2569901"/>
            <a:ext cx="75600" cy="78000"/>
          </a:xfrm>
          <a:prstGeom prst="rect">
            <a:avLst/>
          </a:prstGeom>
          <a:solidFill>
            <a:srgbClr val="EF700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49" name="Google Shape;449;p18"/>
          <p:cNvSpPr/>
          <p:nvPr/>
        </p:nvSpPr>
        <p:spPr>
          <a:xfrm>
            <a:off x="4774064" y="1379132"/>
            <a:ext cx="588900" cy="588300"/>
          </a:xfrm>
          <a:prstGeom prst="rect">
            <a:avLst/>
          </a:prstGeom>
          <a:solidFill>
            <a:srgbClr val="004C7F">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50" name="Google Shape;450;p18"/>
          <p:cNvSpPr/>
          <p:nvPr/>
        </p:nvSpPr>
        <p:spPr>
          <a:xfrm>
            <a:off x="5412302" y="1940960"/>
            <a:ext cx="588900" cy="588300"/>
          </a:xfrm>
          <a:prstGeom prst="rect">
            <a:avLst/>
          </a:prstGeom>
          <a:solidFill>
            <a:srgbClr val="B416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51" name="Google Shape;451;p18"/>
          <p:cNvSpPr/>
          <p:nvPr/>
        </p:nvSpPr>
        <p:spPr>
          <a:xfrm>
            <a:off x="5996073" y="1492676"/>
            <a:ext cx="107700" cy="107700"/>
          </a:xfrm>
          <a:prstGeom prst="rect">
            <a:avLst/>
          </a:prstGeom>
          <a:solidFill>
            <a:srgbClr val="0000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52" name="Google Shape;452;p18"/>
          <p:cNvSpPr txBox="1"/>
          <p:nvPr/>
        </p:nvSpPr>
        <p:spPr>
          <a:xfrm>
            <a:off x="148847" y="518704"/>
            <a:ext cx="1956300" cy="3003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EF7001"/>
              </a:buClr>
              <a:buSzPts val="1700"/>
              <a:buFont typeface="Helvetica Neue"/>
              <a:buNone/>
            </a:pPr>
            <a:r>
              <a:rPr lang="en" sz="1700" b="1" i="1" u="none" strike="noStrike" cap="none">
                <a:solidFill>
                  <a:srgbClr val="EF7001"/>
                </a:solidFill>
                <a:latin typeface="Helvetica Neue"/>
                <a:ea typeface="Helvetica Neue"/>
                <a:cs typeface="Helvetica Neue"/>
                <a:sym typeface="Helvetica Neue"/>
              </a:rPr>
              <a:t>STATISTICS!</a:t>
            </a:r>
            <a:endParaRPr sz="500" b="0" i="0" u="none" strike="noStrike" cap="none">
              <a:solidFill>
                <a:srgbClr val="000000"/>
              </a:solidFill>
              <a:latin typeface="Arial"/>
              <a:ea typeface="Arial"/>
              <a:cs typeface="Arial"/>
              <a:sym typeface="Arial"/>
            </a:endParaRPr>
          </a:p>
        </p:txBody>
      </p:sp>
      <p:sp>
        <p:nvSpPr>
          <p:cNvPr id="2" name="Google Shape;281;p11">
            <a:extLst>
              <a:ext uri="{FF2B5EF4-FFF2-40B4-BE49-F238E27FC236}">
                <a16:creationId xmlns:a16="http://schemas.microsoft.com/office/drawing/2014/main" id="{46C2DAF8-565F-F837-91B8-EC82B18D57CA}"/>
              </a:ext>
            </a:extLst>
          </p:cNvPr>
          <p:cNvSpPr txBox="1"/>
          <p:nvPr/>
        </p:nvSpPr>
        <p:spPr>
          <a:xfrm>
            <a:off x="200200" y="185900"/>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6164">
        <p159:morph option="byObject"/>
      </p:transition>
    </mc:Choice>
    <mc:Fallback xmlns="">
      <p:transition spd="slow" advTm="6164">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19"/>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32</a:t>
            </a:fld>
            <a:endParaRPr/>
          </a:p>
        </p:txBody>
      </p:sp>
      <p:sp>
        <p:nvSpPr>
          <p:cNvPr id="459" name="Google Shape;459;p19"/>
          <p:cNvSpPr/>
          <p:nvPr/>
        </p:nvSpPr>
        <p:spPr>
          <a:xfrm>
            <a:off x="6940368" y="2419211"/>
            <a:ext cx="296400" cy="289200"/>
          </a:xfrm>
          <a:prstGeom prst="rect">
            <a:avLst/>
          </a:prstGeom>
          <a:solidFill>
            <a:srgbClr val="016D0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cxnSp>
        <p:nvCxnSpPr>
          <p:cNvPr id="460" name="Google Shape;460;p19"/>
          <p:cNvCxnSpPr/>
          <p:nvPr/>
        </p:nvCxnSpPr>
        <p:spPr>
          <a:xfrm rot="10800000" flipH="1">
            <a:off x="2732029" y="1173642"/>
            <a:ext cx="3680100" cy="2796300"/>
          </a:xfrm>
          <a:prstGeom prst="straightConnector1">
            <a:avLst/>
          </a:prstGeom>
          <a:noFill/>
          <a:ln w="38100" cap="flat" cmpd="sng">
            <a:solidFill>
              <a:srgbClr val="929292"/>
            </a:solidFill>
            <a:prstDash val="solid"/>
            <a:miter lim="400000"/>
            <a:headEnd type="none" w="sm" len="sm"/>
            <a:tailEnd type="none" w="sm" len="sm"/>
          </a:ln>
        </p:spPr>
      </p:cxnSp>
      <p:cxnSp>
        <p:nvCxnSpPr>
          <p:cNvPr id="461" name="Google Shape;461;p19"/>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462" name="Google Shape;462;p19"/>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463" name="Google Shape;463;p19"/>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464" name="Google Shape;464;p19"/>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465" name="Google Shape;465;p19"/>
          <p:cNvSpPr/>
          <p:nvPr/>
        </p:nvSpPr>
        <p:spPr>
          <a:xfrm>
            <a:off x="4428170" y="2517969"/>
            <a:ext cx="107700" cy="107700"/>
          </a:xfrm>
          <a:prstGeom prst="ellipse">
            <a:avLst/>
          </a:prstGeom>
          <a:solidFill>
            <a:srgbClr val="EF70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66" name="Google Shape;466;p19"/>
          <p:cNvSpPr/>
          <p:nvPr/>
        </p:nvSpPr>
        <p:spPr>
          <a:xfrm>
            <a:off x="4486652" y="1699211"/>
            <a:ext cx="107700" cy="107700"/>
          </a:xfrm>
          <a:prstGeom prst="ellipse">
            <a:avLst/>
          </a:prstGeom>
          <a:solidFill>
            <a:srgbClr val="950D5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67" name="Google Shape;467;p19"/>
          <p:cNvSpPr/>
          <p:nvPr/>
        </p:nvSpPr>
        <p:spPr>
          <a:xfrm>
            <a:off x="5372248" y="2517969"/>
            <a:ext cx="107700" cy="107700"/>
          </a:xfrm>
          <a:prstGeom prst="ellipse">
            <a:avLst/>
          </a:prstGeom>
          <a:solidFill>
            <a:srgbClr val="B416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68" name="Google Shape;468;p19"/>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69" name="Google Shape;469;p19"/>
          <p:cNvSpPr/>
          <p:nvPr/>
        </p:nvSpPr>
        <p:spPr>
          <a:xfrm>
            <a:off x="3718022" y="2818738"/>
            <a:ext cx="107700" cy="107700"/>
          </a:xfrm>
          <a:prstGeom prst="ellipse">
            <a:avLst/>
          </a:prstGeom>
          <a:solidFill>
            <a:srgbClr val="016D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70" name="Google Shape;470;p19"/>
          <p:cNvSpPr/>
          <p:nvPr/>
        </p:nvSpPr>
        <p:spPr>
          <a:xfrm>
            <a:off x="5288702" y="1331606"/>
            <a:ext cx="107700" cy="107700"/>
          </a:xfrm>
          <a:prstGeom prst="ellipse">
            <a:avLst/>
          </a:prstGeom>
          <a:solidFill>
            <a:srgbClr val="004C7F"/>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71" name="Google Shape;471;p19"/>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72" name="Google Shape;472;p19"/>
          <p:cNvSpPr/>
          <p:nvPr/>
        </p:nvSpPr>
        <p:spPr>
          <a:xfrm>
            <a:off x="8020028" y="1817532"/>
            <a:ext cx="55800" cy="54600"/>
          </a:xfrm>
          <a:prstGeom prst="rect">
            <a:avLst/>
          </a:prstGeom>
          <a:solidFill>
            <a:srgbClr val="0000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73" name="Google Shape;473;p19"/>
          <p:cNvSpPr/>
          <p:nvPr/>
        </p:nvSpPr>
        <p:spPr>
          <a:xfrm>
            <a:off x="8078805" y="1540691"/>
            <a:ext cx="588900" cy="588300"/>
          </a:xfrm>
          <a:prstGeom prst="rect">
            <a:avLst/>
          </a:prstGeom>
          <a:solidFill>
            <a:srgbClr val="004C7F">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74" name="Google Shape;474;p19"/>
          <p:cNvSpPr/>
          <p:nvPr/>
        </p:nvSpPr>
        <p:spPr>
          <a:xfrm>
            <a:off x="8078805" y="2125403"/>
            <a:ext cx="588900" cy="588300"/>
          </a:xfrm>
          <a:prstGeom prst="rect">
            <a:avLst/>
          </a:prstGeom>
          <a:solidFill>
            <a:srgbClr val="B416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75" name="Google Shape;475;p19"/>
          <p:cNvSpPr/>
          <p:nvPr/>
        </p:nvSpPr>
        <p:spPr>
          <a:xfrm>
            <a:off x="7909490" y="1766744"/>
            <a:ext cx="107700" cy="107700"/>
          </a:xfrm>
          <a:prstGeom prst="rect">
            <a:avLst/>
          </a:prstGeom>
          <a:solidFill>
            <a:srgbClr val="000000">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76" name="Google Shape;476;p19"/>
          <p:cNvSpPr txBox="1"/>
          <p:nvPr/>
        </p:nvSpPr>
        <p:spPr>
          <a:xfrm>
            <a:off x="2049207" y="4527816"/>
            <a:ext cx="5860500" cy="242700"/>
          </a:xfrm>
          <a:prstGeom prst="rect">
            <a:avLst/>
          </a:prstGeom>
          <a:noFill/>
          <a:ln>
            <a:noFill/>
          </a:ln>
        </p:spPr>
        <p:txBody>
          <a:bodyPr spcFirstLastPara="1" wrap="square" lIns="19050" tIns="19050" rIns="19050" bIns="19050" anchor="t" anchorCtr="0">
            <a:normAutofit lnSpcReduction="10000"/>
          </a:bodyPr>
          <a:lstStyle/>
          <a:p>
            <a:pPr marL="177800" marR="0" lvl="0" indent="-176053" algn="l" rtl="0">
              <a:lnSpc>
                <a:spcPct val="100000"/>
              </a:lnSpc>
              <a:spcBef>
                <a:spcPts val="0"/>
              </a:spcBef>
              <a:spcAft>
                <a:spcPts val="0"/>
              </a:spcAft>
              <a:buClr>
                <a:srgbClr val="000000"/>
              </a:buClr>
              <a:buSzPct val="121428"/>
              <a:buFont typeface="Helvetica Neue"/>
              <a:buChar char="■"/>
            </a:pPr>
            <a:r>
              <a:rPr lang="en" sz="1400" b="1" i="0" u="none" strike="noStrike" cap="none">
                <a:solidFill>
                  <a:srgbClr val="000000"/>
                </a:solidFill>
                <a:latin typeface="Helvetica Neue"/>
                <a:ea typeface="Helvetica Neue"/>
                <a:cs typeface="Helvetica Neue"/>
                <a:sym typeface="Helvetica Neue"/>
              </a:rPr>
              <a:t>sum-of-squared</a:t>
            </a:r>
            <a:r>
              <a:rPr lang="en" sz="1400" b="0" i="0" u="none" strike="noStrike" cap="none">
                <a:solidFill>
                  <a:srgbClr val="000000"/>
                </a:solidFill>
                <a:latin typeface="Helvetica Neue"/>
                <a:ea typeface="Helvetica Neue"/>
                <a:cs typeface="Helvetica Neue"/>
                <a:sym typeface="Helvetica Neue"/>
              </a:rPr>
              <a:t> error is a common error metric for linear regression</a:t>
            </a:r>
            <a:endParaRPr sz="500" b="0" i="0" u="none" strike="noStrike" cap="none">
              <a:solidFill>
                <a:srgbClr val="000000"/>
              </a:solidFill>
              <a:latin typeface="Arial"/>
              <a:ea typeface="Arial"/>
              <a:cs typeface="Arial"/>
              <a:sym typeface="Arial"/>
            </a:endParaRPr>
          </a:p>
        </p:txBody>
      </p:sp>
      <p:sp>
        <p:nvSpPr>
          <p:cNvPr id="477" name="Google Shape;477;p19"/>
          <p:cNvSpPr/>
          <p:nvPr/>
        </p:nvSpPr>
        <p:spPr>
          <a:xfrm>
            <a:off x="7239151" y="1871631"/>
            <a:ext cx="840600" cy="838800"/>
          </a:xfrm>
          <a:prstGeom prst="rect">
            <a:avLst/>
          </a:prstGeom>
          <a:solidFill>
            <a:srgbClr val="950D5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78" name="Google Shape;478;p19"/>
          <p:cNvSpPr/>
          <p:nvPr/>
        </p:nvSpPr>
        <p:spPr>
          <a:xfrm>
            <a:off x="7834044" y="1795803"/>
            <a:ext cx="75600" cy="78000"/>
          </a:xfrm>
          <a:prstGeom prst="rect">
            <a:avLst/>
          </a:prstGeom>
          <a:solidFill>
            <a:srgbClr val="EF7001">
              <a:alpha val="12156"/>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79" name="Google Shape;479;p19"/>
          <p:cNvSpPr txBox="1"/>
          <p:nvPr/>
        </p:nvSpPr>
        <p:spPr>
          <a:xfrm>
            <a:off x="7778864" y="1134247"/>
            <a:ext cx="9381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squared error</a:t>
            </a:r>
            <a:endParaRPr sz="500" b="0" i="0" u="none" strike="noStrike" cap="none">
              <a:solidFill>
                <a:srgbClr val="000000"/>
              </a:solidFill>
              <a:latin typeface="Arial"/>
              <a:ea typeface="Arial"/>
              <a:cs typeface="Arial"/>
              <a:sym typeface="Arial"/>
            </a:endParaRPr>
          </a:p>
        </p:txBody>
      </p:sp>
      <p:sp>
        <p:nvSpPr>
          <p:cNvPr id="482" name="Google Shape;482;p19"/>
          <p:cNvSpPr txBox="1"/>
          <p:nvPr/>
        </p:nvSpPr>
        <p:spPr>
          <a:xfrm>
            <a:off x="148847" y="518704"/>
            <a:ext cx="1956300" cy="3003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EF7001"/>
              </a:buClr>
              <a:buSzPts val="1700"/>
              <a:buFont typeface="Helvetica Neue"/>
              <a:buNone/>
            </a:pPr>
            <a:r>
              <a:rPr lang="en" sz="1700" b="1" i="1" u="none" strike="noStrike" cap="none">
                <a:solidFill>
                  <a:srgbClr val="EF7001"/>
                </a:solidFill>
                <a:latin typeface="Helvetica Neue"/>
                <a:ea typeface="Helvetica Neue"/>
                <a:cs typeface="Helvetica Neue"/>
                <a:sym typeface="Helvetica Neue"/>
              </a:rPr>
              <a:t>STATISTICS!</a:t>
            </a:r>
            <a:endParaRPr sz="500" b="0" i="0" u="none" strike="noStrike" cap="none">
              <a:solidFill>
                <a:srgbClr val="000000"/>
              </a:solidFill>
              <a:latin typeface="Arial"/>
              <a:ea typeface="Arial"/>
              <a:cs typeface="Arial"/>
              <a:sym typeface="Arial"/>
            </a:endParaRPr>
          </a:p>
        </p:txBody>
      </p:sp>
      <p:sp>
        <p:nvSpPr>
          <p:cNvPr id="2" name="Google Shape;281;p11">
            <a:extLst>
              <a:ext uri="{FF2B5EF4-FFF2-40B4-BE49-F238E27FC236}">
                <a16:creationId xmlns:a16="http://schemas.microsoft.com/office/drawing/2014/main" id="{7AA6A9D8-FBE1-8DC5-0819-E493655F3F60}"/>
              </a:ext>
            </a:extLst>
          </p:cNvPr>
          <p:cNvSpPr txBox="1"/>
          <p:nvPr/>
        </p:nvSpPr>
        <p:spPr>
          <a:xfrm>
            <a:off x="200200" y="185900"/>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20"/>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33</a:t>
            </a:fld>
            <a:endParaRPr/>
          </a:p>
        </p:txBody>
      </p:sp>
      <p:cxnSp>
        <p:nvCxnSpPr>
          <p:cNvPr id="489" name="Google Shape;489;p20"/>
          <p:cNvCxnSpPr/>
          <p:nvPr/>
        </p:nvCxnSpPr>
        <p:spPr>
          <a:xfrm rot="10800000" flipH="1">
            <a:off x="2732029" y="1173642"/>
            <a:ext cx="3680100" cy="2796300"/>
          </a:xfrm>
          <a:prstGeom prst="straightConnector1">
            <a:avLst/>
          </a:prstGeom>
          <a:noFill/>
          <a:ln w="38100" cap="flat" cmpd="sng">
            <a:solidFill>
              <a:srgbClr val="929292"/>
            </a:solidFill>
            <a:prstDash val="solid"/>
            <a:miter lim="400000"/>
            <a:headEnd type="none" w="sm" len="sm"/>
            <a:tailEnd type="none" w="sm" len="sm"/>
          </a:ln>
        </p:spPr>
      </p:cxnSp>
      <p:cxnSp>
        <p:nvCxnSpPr>
          <p:cNvPr id="490" name="Google Shape;490;p20"/>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491" name="Google Shape;491;p20"/>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492" name="Google Shape;492;p20"/>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493" name="Google Shape;493;p20"/>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494" name="Google Shape;494;p20"/>
          <p:cNvSpPr/>
          <p:nvPr/>
        </p:nvSpPr>
        <p:spPr>
          <a:xfrm>
            <a:off x="4428170" y="2517969"/>
            <a:ext cx="107700" cy="107700"/>
          </a:xfrm>
          <a:prstGeom prst="ellipse">
            <a:avLst/>
          </a:prstGeom>
          <a:solidFill>
            <a:srgbClr val="EF70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95" name="Google Shape;495;p20"/>
          <p:cNvSpPr/>
          <p:nvPr/>
        </p:nvSpPr>
        <p:spPr>
          <a:xfrm>
            <a:off x="4486652" y="1699211"/>
            <a:ext cx="107700" cy="107700"/>
          </a:xfrm>
          <a:prstGeom prst="ellipse">
            <a:avLst/>
          </a:prstGeom>
          <a:solidFill>
            <a:srgbClr val="950D5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96" name="Google Shape;496;p20"/>
          <p:cNvSpPr/>
          <p:nvPr/>
        </p:nvSpPr>
        <p:spPr>
          <a:xfrm>
            <a:off x="5372248" y="2517969"/>
            <a:ext cx="107700" cy="107700"/>
          </a:xfrm>
          <a:prstGeom prst="ellipse">
            <a:avLst/>
          </a:prstGeom>
          <a:solidFill>
            <a:srgbClr val="B416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97" name="Google Shape;497;p20"/>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98" name="Google Shape;498;p20"/>
          <p:cNvSpPr/>
          <p:nvPr/>
        </p:nvSpPr>
        <p:spPr>
          <a:xfrm>
            <a:off x="3718022" y="2818738"/>
            <a:ext cx="107700" cy="107700"/>
          </a:xfrm>
          <a:prstGeom prst="ellipse">
            <a:avLst/>
          </a:prstGeom>
          <a:solidFill>
            <a:srgbClr val="016D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99" name="Google Shape;499;p20"/>
          <p:cNvSpPr/>
          <p:nvPr/>
        </p:nvSpPr>
        <p:spPr>
          <a:xfrm>
            <a:off x="5288702" y="1331606"/>
            <a:ext cx="107700" cy="107700"/>
          </a:xfrm>
          <a:prstGeom prst="ellipse">
            <a:avLst/>
          </a:prstGeom>
          <a:solidFill>
            <a:srgbClr val="004C7F"/>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00" name="Google Shape;500;p20"/>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01" name="Google Shape;501;p20"/>
          <p:cNvSpPr txBox="1"/>
          <p:nvPr/>
        </p:nvSpPr>
        <p:spPr>
          <a:xfrm>
            <a:off x="148847" y="518704"/>
            <a:ext cx="1956300" cy="3003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EF7001"/>
              </a:buClr>
              <a:buSzPts val="1700"/>
              <a:buFont typeface="Helvetica Neue"/>
              <a:buNone/>
            </a:pPr>
            <a:r>
              <a:rPr lang="en" sz="1700" b="1" i="1" u="none" strike="noStrike" cap="none">
                <a:solidFill>
                  <a:srgbClr val="EF7001"/>
                </a:solidFill>
                <a:latin typeface="Helvetica Neue"/>
                <a:ea typeface="Helvetica Neue"/>
                <a:cs typeface="Helvetica Neue"/>
                <a:sym typeface="Helvetica Neue"/>
              </a:rPr>
              <a:t>STATISTICS!</a:t>
            </a:r>
            <a:endParaRPr sz="500" b="0" i="0" u="none" strike="noStrike" cap="none">
              <a:solidFill>
                <a:srgbClr val="000000"/>
              </a:solidFill>
              <a:latin typeface="Arial"/>
              <a:ea typeface="Arial"/>
              <a:cs typeface="Arial"/>
              <a:sym typeface="Arial"/>
            </a:endParaRPr>
          </a:p>
        </p:txBody>
      </p:sp>
      <p:sp>
        <p:nvSpPr>
          <p:cNvPr id="2" name="Google Shape;281;p11">
            <a:extLst>
              <a:ext uri="{FF2B5EF4-FFF2-40B4-BE49-F238E27FC236}">
                <a16:creationId xmlns:a16="http://schemas.microsoft.com/office/drawing/2014/main" id="{83A4B95B-9316-7F67-A691-BCA08338705A}"/>
              </a:ext>
            </a:extLst>
          </p:cNvPr>
          <p:cNvSpPr txBox="1"/>
          <p:nvPr/>
        </p:nvSpPr>
        <p:spPr>
          <a:xfrm>
            <a:off x="200200" y="185900"/>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sp>
        <p:nvSpPr>
          <p:cNvPr id="3" name="Google Shape;535;p22">
            <a:extLst>
              <a:ext uri="{FF2B5EF4-FFF2-40B4-BE49-F238E27FC236}">
                <a16:creationId xmlns:a16="http://schemas.microsoft.com/office/drawing/2014/main" id="{EFCA8B8C-7D5E-0C74-3F76-D3EB556C9DB4}"/>
              </a:ext>
            </a:extLst>
          </p:cNvPr>
          <p:cNvSpPr txBox="1"/>
          <p:nvPr/>
        </p:nvSpPr>
        <p:spPr>
          <a:xfrm>
            <a:off x="145183" y="-390569"/>
            <a:ext cx="25356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2"/>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34</a:t>
            </a:fld>
            <a:endParaRPr/>
          </a:p>
        </p:txBody>
      </p:sp>
      <p:sp>
        <p:nvSpPr>
          <p:cNvPr id="531" name="Google Shape;531;p22"/>
          <p:cNvSpPr txBox="1"/>
          <p:nvPr/>
        </p:nvSpPr>
        <p:spPr>
          <a:xfrm>
            <a:off x="3813354" y="2173024"/>
            <a:ext cx="1520700" cy="4386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004C7F"/>
              </a:buClr>
              <a:buSzPts val="2600"/>
              <a:buFont typeface="Helvetica Neue"/>
              <a:buNone/>
            </a:pPr>
            <a:r>
              <a:rPr lang="en" sz="2600" b="1" i="0" u="none" strike="noStrike" cap="none">
                <a:solidFill>
                  <a:srgbClr val="004C7F"/>
                </a:solidFill>
                <a:latin typeface="Helvetica Neue"/>
                <a:ea typeface="Helvetica Neue"/>
                <a:cs typeface="Helvetica Neue"/>
                <a:sym typeface="Helvetica Neue"/>
              </a:rPr>
              <a:t>Red</a:t>
            </a:r>
            <a:r>
              <a:rPr lang="en" sz="2600" b="0" i="0" u="none" strike="noStrike" cap="none">
                <a:solidFill>
                  <a:srgbClr val="004C7F"/>
                </a:solidFill>
                <a:latin typeface="Helvetica Neue"/>
                <a:ea typeface="Helvetica Neue"/>
                <a:cs typeface="Helvetica Neue"/>
                <a:sym typeface="Helvetica Neue"/>
              </a:rPr>
              <a:t> = 0</a:t>
            </a:r>
            <a:endParaRPr sz="500" b="0" i="0" u="none" strike="noStrike" cap="none">
              <a:solidFill>
                <a:srgbClr val="000000"/>
              </a:solidFill>
              <a:latin typeface="Arial"/>
              <a:ea typeface="Arial"/>
              <a:cs typeface="Arial"/>
              <a:sym typeface="Arial"/>
            </a:endParaRPr>
          </a:p>
        </p:txBody>
      </p:sp>
      <p:sp>
        <p:nvSpPr>
          <p:cNvPr id="532" name="Google Shape;532;p22"/>
          <p:cNvSpPr txBox="1"/>
          <p:nvPr/>
        </p:nvSpPr>
        <p:spPr>
          <a:xfrm>
            <a:off x="3809922" y="2737325"/>
            <a:ext cx="1778700" cy="438600"/>
          </a:xfrm>
          <a:prstGeom prst="rect">
            <a:avLst/>
          </a:prstGeom>
          <a:noFill/>
          <a:ln>
            <a:noFill/>
          </a:ln>
        </p:spPr>
        <p:txBody>
          <a:bodyPr spcFirstLastPara="1" wrap="square" lIns="19050" tIns="19050" rIns="19050" bIns="19050" anchor="ctr" anchorCtr="0">
            <a:spAutoFit/>
          </a:bodyPr>
          <a:lstStyle/>
          <a:p>
            <a:pPr marL="0" marR="0" lvl="0" indent="0" algn="l" rtl="0">
              <a:lnSpc>
                <a:spcPct val="140000"/>
              </a:lnSpc>
              <a:spcBef>
                <a:spcPts val="0"/>
              </a:spcBef>
              <a:spcAft>
                <a:spcPts val="0"/>
              </a:spcAft>
              <a:buClr>
                <a:srgbClr val="004C7F"/>
              </a:buClr>
              <a:buSzPts val="2600"/>
              <a:buFont typeface="Helvetica Neue"/>
              <a:buNone/>
            </a:pPr>
            <a:r>
              <a:rPr lang="en" sz="2600" b="1" i="0" u="none" strike="noStrike" cap="none">
                <a:solidFill>
                  <a:srgbClr val="004C7F"/>
                </a:solidFill>
                <a:latin typeface="Helvetica Neue"/>
                <a:ea typeface="Helvetica Neue"/>
                <a:cs typeface="Helvetica Neue"/>
                <a:sym typeface="Helvetica Neue"/>
              </a:rPr>
              <a:t>White</a:t>
            </a:r>
            <a:r>
              <a:rPr lang="en" sz="2600" b="0" i="0" u="none" strike="noStrike" cap="none">
                <a:solidFill>
                  <a:srgbClr val="004C7F"/>
                </a:solidFill>
                <a:latin typeface="Helvetica Neue"/>
                <a:ea typeface="Helvetica Neue"/>
                <a:cs typeface="Helvetica Neue"/>
                <a:sym typeface="Helvetica Neue"/>
              </a:rPr>
              <a:t> = 1</a:t>
            </a:r>
            <a:endParaRPr sz="500" b="0" i="0" u="none" strike="noStrike" cap="none">
              <a:solidFill>
                <a:srgbClr val="000000"/>
              </a:solidFill>
              <a:latin typeface="Arial"/>
              <a:ea typeface="Arial"/>
              <a:cs typeface="Arial"/>
              <a:sym typeface="Arial"/>
            </a:endParaRPr>
          </a:p>
        </p:txBody>
      </p:sp>
      <p:sp>
        <p:nvSpPr>
          <p:cNvPr id="533" name="Google Shape;533;p22"/>
          <p:cNvSpPr txBox="1"/>
          <p:nvPr/>
        </p:nvSpPr>
        <p:spPr>
          <a:xfrm>
            <a:off x="406900" y="486200"/>
            <a:ext cx="23037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0000"/>
              </a:buClr>
              <a:buSzPts val="1700"/>
              <a:buFont typeface="Helvetica Neue"/>
              <a:buNone/>
            </a:pPr>
            <a:r>
              <a:rPr lang="en" sz="1700" b="1" i="0" u="none" strike="noStrike" cap="none">
                <a:solidFill>
                  <a:srgbClr val="000000"/>
                </a:solidFill>
                <a:latin typeface="Helvetica Neue"/>
                <a:ea typeface="Helvetica Neue"/>
                <a:cs typeface="Helvetica Neue"/>
                <a:sym typeface="Helvetica Neue"/>
              </a:rPr>
              <a:t>a possible solution…</a:t>
            </a:r>
            <a:endParaRPr sz="500" b="0" i="0" u="none" strike="noStrike" cap="none">
              <a:solidFill>
                <a:srgbClr val="000000"/>
              </a:solidFill>
              <a:latin typeface="Arial"/>
              <a:ea typeface="Arial"/>
              <a:cs typeface="Arial"/>
              <a:sym typeface="Arial"/>
            </a:endParaRPr>
          </a:p>
        </p:txBody>
      </p:sp>
      <p:sp>
        <p:nvSpPr>
          <p:cNvPr id="534" name="Google Shape;534;p22"/>
          <p:cNvSpPr txBox="1"/>
          <p:nvPr/>
        </p:nvSpPr>
        <p:spPr>
          <a:xfrm>
            <a:off x="2635624" y="4437779"/>
            <a:ext cx="3872700" cy="242700"/>
          </a:xfrm>
          <a:prstGeom prst="rect">
            <a:avLst/>
          </a:prstGeom>
          <a:noFill/>
          <a:ln>
            <a:noFill/>
          </a:ln>
        </p:spPr>
        <p:txBody>
          <a:bodyPr spcFirstLastPara="1" wrap="square" lIns="19050" tIns="19050" rIns="19050" bIns="19050" anchor="t" anchorCtr="0">
            <a:normAutofit fontScale="92500"/>
          </a:bodyPr>
          <a:lstStyle/>
          <a:p>
            <a:pPr marL="177800" marR="0" lvl="0" indent="-176053" algn="l" rtl="0">
              <a:lnSpc>
                <a:spcPct val="100000"/>
              </a:lnSpc>
              <a:spcBef>
                <a:spcPts val="0"/>
              </a:spcBef>
              <a:spcAft>
                <a:spcPts val="0"/>
              </a:spcAft>
              <a:buClr>
                <a:srgbClr val="000000"/>
              </a:buClr>
              <a:buSzPct val="121428"/>
              <a:buFont typeface="Helvetica Neue"/>
              <a:buChar char="■"/>
            </a:pPr>
            <a:r>
              <a:rPr lang="en" sz="1400" b="0" i="0" u="none" strike="noStrike" cap="none">
                <a:solidFill>
                  <a:srgbClr val="000000"/>
                </a:solidFill>
                <a:latin typeface="Helvetica Neue"/>
                <a:ea typeface="Helvetica Neue"/>
                <a:cs typeface="Helvetica Neue"/>
                <a:sym typeface="Helvetica Neue"/>
              </a:rPr>
              <a:t>categorical label outputs are named “</a:t>
            </a:r>
            <a:r>
              <a:rPr lang="en" sz="1400" b="1" i="0" u="none" strike="noStrike" cap="none">
                <a:solidFill>
                  <a:srgbClr val="000000"/>
                </a:solidFill>
                <a:latin typeface="Helvetica Neue"/>
                <a:ea typeface="Helvetica Neue"/>
                <a:cs typeface="Helvetica Neue"/>
                <a:sym typeface="Helvetica Neue"/>
              </a:rPr>
              <a:t>classes</a:t>
            </a:r>
            <a:r>
              <a:rPr lang="en" sz="1400" b="0" i="0" u="none" strike="noStrike" cap="none">
                <a:solidFill>
                  <a:srgbClr val="000000"/>
                </a:solidFill>
                <a:latin typeface="Helvetica Neue"/>
                <a:ea typeface="Helvetica Neue"/>
                <a:cs typeface="Helvetica Neue"/>
                <a:sym typeface="Helvetica Neue"/>
              </a:rPr>
              <a:t>”</a:t>
            </a:r>
            <a:endParaRPr sz="500" b="0" i="0" u="none" strike="noStrike" cap="none">
              <a:solidFill>
                <a:srgbClr val="000000"/>
              </a:solidFill>
              <a:latin typeface="Arial"/>
              <a:ea typeface="Arial"/>
              <a:cs typeface="Arial"/>
              <a:sym typeface="Arial"/>
            </a:endParaRPr>
          </a:p>
        </p:txBody>
      </p:sp>
      <p:sp>
        <p:nvSpPr>
          <p:cNvPr id="535" name="Google Shape;535;p22"/>
          <p:cNvSpPr txBox="1"/>
          <p:nvPr/>
        </p:nvSpPr>
        <p:spPr>
          <a:xfrm>
            <a:off x="145183" y="185900"/>
            <a:ext cx="25356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281;p11">
            <a:extLst>
              <a:ext uri="{FF2B5EF4-FFF2-40B4-BE49-F238E27FC236}">
                <a16:creationId xmlns:a16="http://schemas.microsoft.com/office/drawing/2014/main" id="{0561404F-27CB-8B86-05AC-45E1FF12AAE5}"/>
              </a:ext>
            </a:extLst>
          </p:cNvPr>
          <p:cNvSpPr txBox="1"/>
          <p:nvPr/>
        </p:nvSpPr>
        <p:spPr>
          <a:xfrm>
            <a:off x="200200" y="-360752"/>
            <a:ext cx="2260500" cy="3003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Linear Regression</a:t>
            </a:r>
            <a:endParaRPr sz="5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3" name="Google Shape;540;p23">
            <a:extLst>
              <a:ext uri="{FF2B5EF4-FFF2-40B4-BE49-F238E27FC236}">
                <a16:creationId xmlns:a16="http://schemas.microsoft.com/office/drawing/2014/main" id="{C5D17C01-2902-3D4C-0093-C0A2DD31C075}"/>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35</a:t>
            </a:fld>
            <a:endParaRPr/>
          </a:p>
        </p:txBody>
      </p:sp>
      <p:cxnSp>
        <p:nvCxnSpPr>
          <p:cNvPr id="4" name="Google Shape;541;p23">
            <a:extLst>
              <a:ext uri="{FF2B5EF4-FFF2-40B4-BE49-F238E27FC236}">
                <a16:creationId xmlns:a16="http://schemas.microsoft.com/office/drawing/2014/main" id="{C006EE15-427D-A177-6C1C-3975C934351A}"/>
              </a:ext>
            </a:extLst>
          </p:cNvPr>
          <p:cNvCxnSpPr/>
          <p:nvPr/>
        </p:nvCxnSpPr>
        <p:spPr>
          <a:xfrm rot="10800000">
            <a:off x="2693399"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5" name="Google Shape;542;p23">
            <a:extLst>
              <a:ext uri="{FF2B5EF4-FFF2-40B4-BE49-F238E27FC236}">
                <a16:creationId xmlns:a16="http://schemas.microsoft.com/office/drawing/2014/main" id="{9BE85134-A227-9A7C-7538-5B0A47796A80}"/>
              </a:ext>
            </a:extLst>
          </p:cNvPr>
          <p:cNvCxnSpPr/>
          <p:nvPr/>
        </p:nvCxnSpPr>
        <p:spPr>
          <a:xfrm rot="10800000">
            <a:off x="2363322"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6" name="Google Shape;543;p23">
            <a:extLst>
              <a:ext uri="{FF2B5EF4-FFF2-40B4-BE49-F238E27FC236}">
                <a16:creationId xmlns:a16="http://schemas.microsoft.com/office/drawing/2014/main" id="{E5724154-3686-5A32-BE32-9BB6773F7141}"/>
              </a:ext>
            </a:extLst>
          </p:cNvPr>
          <p:cNvSpPr txBox="1"/>
          <p:nvPr/>
        </p:nvSpPr>
        <p:spPr>
          <a:xfrm>
            <a:off x="6634923" y="4322167"/>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7" name="Google Shape;544;p23">
            <a:extLst>
              <a:ext uri="{FF2B5EF4-FFF2-40B4-BE49-F238E27FC236}">
                <a16:creationId xmlns:a16="http://schemas.microsoft.com/office/drawing/2014/main" id="{A1A743E8-B9EB-6E7E-ECC0-A14A7C1B88A4}"/>
              </a:ext>
            </a:extLst>
          </p:cNvPr>
          <p:cNvSpPr txBox="1"/>
          <p:nvPr/>
        </p:nvSpPr>
        <p:spPr>
          <a:xfrm>
            <a:off x="2257788" y="825424"/>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dirty="0">
                <a:solidFill>
                  <a:srgbClr val="5E5E5E"/>
                </a:solidFill>
                <a:latin typeface="Helvetica Neue"/>
                <a:ea typeface="Helvetica Neue"/>
                <a:cs typeface="Helvetica Neue"/>
                <a:sym typeface="Helvetica Neue"/>
              </a:rPr>
              <a:t>White</a:t>
            </a:r>
            <a:endParaRPr sz="500" b="0" i="0" u="none" strike="noStrike" cap="none" dirty="0">
              <a:solidFill>
                <a:srgbClr val="000000"/>
              </a:solidFill>
              <a:latin typeface="Arial"/>
              <a:ea typeface="Arial"/>
              <a:cs typeface="Arial"/>
              <a:sym typeface="Arial"/>
            </a:endParaRPr>
          </a:p>
        </p:txBody>
      </p:sp>
      <p:sp>
        <p:nvSpPr>
          <p:cNvPr id="8" name="Google Shape;545;p23">
            <a:extLst>
              <a:ext uri="{FF2B5EF4-FFF2-40B4-BE49-F238E27FC236}">
                <a16:creationId xmlns:a16="http://schemas.microsoft.com/office/drawing/2014/main" id="{4907D293-D93B-38EA-8418-EDB7CDD6A175}"/>
              </a:ext>
            </a:extLst>
          </p:cNvPr>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17" name="Google Shape;544;p23">
            <a:extLst>
              <a:ext uri="{FF2B5EF4-FFF2-40B4-BE49-F238E27FC236}">
                <a16:creationId xmlns:a16="http://schemas.microsoft.com/office/drawing/2014/main" id="{97193A49-E511-F08C-1D5B-079BBB4AC089}"/>
              </a:ext>
            </a:extLst>
          </p:cNvPr>
          <p:cNvSpPr txBox="1"/>
          <p:nvPr/>
        </p:nvSpPr>
        <p:spPr>
          <a:xfrm>
            <a:off x="2257788" y="3696242"/>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dirty="0">
                <a:solidFill>
                  <a:srgbClr val="5E5E5E"/>
                </a:solidFill>
                <a:latin typeface="Helvetica Neue"/>
                <a:ea typeface="Helvetica Neue"/>
                <a:cs typeface="Helvetica Neue"/>
                <a:sym typeface="Helvetica Neue"/>
              </a:rPr>
              <a:t>Red</a:t>
            </a:r>
            <a:endParaRPr sz="500" b="0" i="0" u="none" strike="noStrike" cap="none" dirty="0">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24"/>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36</a:t>
            </a:fld>
            <a:endParaRPr/>
          </a:p>
        </p:txBody>
      </p:sp>
      <p:cxnSp>
        <p:nvCxnSpPr>
          <p:cNvPr id="552" name="Google Shape;552;p24"/>
          <p:cNvCxnSpPr/>
          <p:nvPr/>
        </p:nvCxnSpPr>
        <p:spPr>
          <a:xfrm rot="10800000">
            <a:off x="2693399"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553" name="Google Shape;553;p24"/>
          <p:cNvCxnSpPr/>
          <p:nvPr/>
        </p:nvCxnSpPr>
        <p:spPr>
          <a:xfrm rot="10800000">
            <a:off x="2363322"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554" name="Google Shape;554;p24"/>
          <p:cNvSpPr/>
          <p:nvPr/>
        </p:nvSpPr>
        <p:spPr>
          <a:xfrm>
            <a:off x="3039083" y="3730011"/>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55" name="Google Shape;555;p24"/>
          <p:cNvSpPr/>
          <p:nvPr/>
        </p:nvSpPr>
        <p:spPr>
          <a:xfrm>
            <a:off x="3169140" y="3728989"/>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56" name="Google Shape;556;p24"/>
          <p:cNvSpPr/>
          <p:nvPr/>
        </p:nvSpPr>
        <p:spPr>
          <a:xfrm>
            <a:off x="3359223" y="37252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57" name="Google Shape;557;p24"/>
          <p:cNvSpPr/>
          <p:nvPr/>
        </p:nvSpPr>
        <p:spPr>
          <a:xfrm>
            <a:off x="3311598" y="3727164"/>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58" name="Google Shape;558;p24"/>
          <p:cNvSpPr/>
          <p:nvPr/>
        </p:nvSpPr>
        <p:spPr>
          <a:xfrm>
            <a:off x="3774191" y="372422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59" name="Google Shape;559;p24"/>
          <p:cNvSpPr/>
          <p:nvPr/>
        </p:nvSpPr>
        <p:spPr>
          <a:xfrm>
            <a:off x="3471666" y="372858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60" name="Google Shape;560;p24"/>
          <p:cNvSpPr/>
          <p:nvPr/>
        </p:nvSpPr>
        <p:spPr>
          <a:xfrm>
            <a:off x="3626553" y="37265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61" name="Google Shape;561;p24"/>
          <p:cNvSpPr/>
          <p:nvPr/>
        </p:nvSpPr>
        <p:spPr>
          <a:xfrm>
            <a:off x="3559878" y="372666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62" name="Google Shape;562;p24"/>
          <p:cNvSpPr/>
          <p:nvPr/>
        </p:nvSpPr>
        <p:spPr>
          <a:xfrm>
            <a:off x="6067590" y="887176"/>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63" name="Google Shape;563;p24"/>
          <p:cNvSpPr/>
          <p:nvPr/>
        </p:nvSpPr>
        <p:spPr>
          <a:xfrm>
            <a:off x="6458240" y="89193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64" name="Google Shape;564;p24"/>
          <p:cNvSpPr/>
          <p:nvPr/>
        </p:nvSpPr>
        <p:spPr>
          <a:xfrm>
            <a:off x="6115215"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65" name="Google Shape;565;p24"/>
          <p:cNvSpPr/>
          <p:nvPr/>
        </p:nvSpPr>
        <p:spPr>
          <a:xfrm>
            <a:off x="6267678" y="888104"/>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66" name="Google Shape;566;p24"/>
          <p:cNvSpPr/>
          <p:nvPr/>
        </p:nvSpPr>
        <p:spPr>
          <a:xfrm>
            <a:off x="6315303"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67" name="Google Shape;567;p24"/>
          <p:cNvSpPr/>
          <p:nvPr/>
        </p:nvSpPr>
        <p:spPr>
          <a:xfrm>
            <a:off x="6515390" y="88749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68" name="Google Shape;568;p24"/>
          <p:cNvSpPr/>
          <p:nvPr/>
        </p:nvSpPr>
        <p:spPr>
          <a:xfrm>
            <a:off x="6605429" y="884957"/>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70" name="Google Shape;570;p24"/>
          <p:cNvSpPr txBox="1"/>
          <p:nvPr/>
        </p:nvSpPr>
        <p:spPr>
          <a:xfrm>
            <a:off x="6634923" y="4322167"/>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572" name="Google Shape;572;p24"/>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3" name="Google Shape;544;p23">
            <a:extLst>
              <a:ext uri="{FF2B5EF4-FFF2-40B4-BE49-F238E27FC236}">
                <a16:creationId xmlns:a16="http://schemas.microsoft.com/office/drawing/2014/main" id="{29C9A0BC-976F-2F26-74BE-6C738F142AB6}"/>
              </a:ext>
            </a:extLst>
          </p:cNvPr>
          <p:cNvSpPr txBox="1"/>
          <p:nvPr/>
        </p:nvSpPr>
        <p:spPr>
          <a:xfrm>
            <a:off x="2257788" y="825424"/>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5" name="Google Shape;544;p23">
            <a:extLst>
              <a:ext uri="{FF2B5EF4-FFF2-40B4-BE49-F238E27FC236}">
                <a16:creationId xmlns:a16="http://schemas.microsoft.com/office/drawing/2014/main" id="{01099429-9A9E-A4DF-3612-A87CD74A329E}"/>
              </a:ext>
            </a:extLst>
          </p:cNvPr>
          <p:cNvSpPr txBox="1"/>
          <p:nvPr/>
        </p:nvSpPr>
        <p:spPr>
          <a:xfrm>
            <a:off x="2257788" y="3696242"/>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dirty="0">
                <a:solidFill>
                  <a:srgbClr val="5E5E5E"/>
                </a:solidFill>
                <a:latin typeface="Helvetica Neue"/>
                <a:ea typeface="Helvetica Neue"/>
                <a:cs typeface="Helvetica Neue"/>
                <a:sym typeface="Helvetica Neue"/>
              </a:rPr>
              <a:t>Red</a:t>
            </a:r>
            <a:endParaRPr sz="500" b="0" i="0" u="none" strike="noStrike" cap="none" dirty="0">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25"/>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37</a:t>
            </a:fld>
            <a:endParaRPr/>
          </a:p>
        </p:txBody>
      </p:sp>
      <p:cxnSp>
        <p:nvCxnSpPr>
          <p:cNvPr id="578" name="Google Shape;578;p25"/>
          <p:cNvCxnSpPr/>
          <p:nvPr/>
        </p:nvCxnSpPr>
        <p:spPr>
          <a:xfrm rot="10800000">
            <a:off x="2693399"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579" name="Google Shape;579;p25"/>
          <p:cNvCxnSpPr/>
          <p:nvPr/>
        </p:nvCxnSpPr>
        <p:spPr>
          <a:xfrm rot="10800000">
            <a:off x="2363322" y="4147969"/>
            <a:ext cx="4702800" cy="0"/>
          </a:xfrm>
          <a:prstGeom prst="straightConnector1">
            <a:avLst/>
          </a:prstGeom>
          <a:noFill/>
          <a:ln w="38100" cap="flat" cmpd="sng">
            <a:solidFill>
              <a:srgbClr val="D5D5D5"/>
            </a:solidFill>
            <a:prstDash val="solid"/>
            <a:miter lim="400000"/>
            <a:headEnd type="none" w="sm" len="sm"/>
            <a:tailEnd type="none" w="sm" len="sm"/>
          </a:ln>
        </p:spPr>
      </p:cxnSp>
      <p:cxnSp>
        <p:nvCxnSpPr>
          <p:cNvPr id="580" name="Google Shape;580;p25"/>
          <p:cNvCxnSpPr/>
          <p:nvPr/>
        </p:nvCxnSpPr>
        <p:spPr>
          <a:xfrm rot="10800000" flipH="1">
            <a:off x="3082957" y="769994"/>
            <a:ext cx="3499800" cy="3372000"/>
          </a:xfrm>
          <a:prstGeom prst="straightConnector1">
            <a:avLst/>
          </a:prstGeom>
          <a:noFill/>
          <a:ln w="50800" cap="flat" cmpd="sng">
            <a:solidFill>
              <a:srgbClr val="929292"/>
            </a:solidFill>
            <a:prstDash val="solid"/>
            <a:miter lim="400000"/>
            <a:headEnd type="none" w="sm" len="sm"/>
            <a:tailEnd type="none" w="sm" len="sm"/>
          </a:ln>
        </p:spPr>
      </p:cxnSp>
      <p:grpSp>
        <p:nvGrpSpPr>
          <p:cNvPr id="581" name="Google Shape;581;p25"/>
          <p:cNvGrpSpPr/>
          <p:nvPr/>
        </p:nvGrpSpPr>
        <p:grpSpPr>
          <a:xfrm>
            <a:off x="5113580" y="2438781"/>
            <a:ext cx="1941362" cy="269325"/>
            <a:chOff x="-38101" y="-518"/>
            <a:chExt cx="5176965" cy="718200"/>
          </a:xfrm>
        </p:grpSpPr>
        <p:sp>
          <p:nvSpPr>
            <p:cNvPr id="582" name="Google Shape;582;p25"/>
            <p:cNvSpPr txBox="1"/>
            <p:nvPr/>
          </p:nvSpPr>
          <p:spPr>
            <a:xfrm>
              <a:off x="1317164" y="-518"/>
              <a:ext cx="3821700" cy="7182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500"/>
                <a:buFont typeface="Helvetica Neue"/>
                <a:buNone/>
              </a:pPr>
              <a:r>
                <a:rPr lang="en" sz="1500" b="1" i="0" u="none" strike="noStrike" cap="none">
                  <a:solidFill>
                    <a:srgbClr val="EF7001"/>
                  </a:solidFill>
                  <a:latin typeface="Helvetica Neue"/>
                  <a:ea typeface="Helvetica Neue"/>
                  <a:cs typeface="Helvetica Neue"/>
                  <a:sym typeface="Helvetica Neue"/>
                </a:rPr>
                <a:t>not super great</a:t>
              </a:r>
              <a:endParaRPr sz="500" b="0" i="0" u="none" strike="noStrike" cap="none">
                <a:solidFill>
                  <a:srgbClr val="000000"/>
                </a:solidFill>
                <a:latin typeface="Arial"/>
                <a:ea typeface="Arial"/>
                <a:cs typeface="Arial"/>
                <a:sym typeface="Arial"/>
              </a:endParaRPr>
            </a:p>
          </p:txBody>
        </p:sp>
        <p:pic>
          <p:nvPicPr>
            <p:cNvPr id="583" name="Google Shape;583;p25" descr="Line Line"/>
            <p:cNvPicPr preferRelativeResize="0"/>
            <p:nvPr/>
          </p:nvPicPr>
          <p:blipFill rotWithShape="1">
            <a:blip r:embed="rId3">
              <a:alphaModFix/>
            </a:blip>
            <a:srcRect/>
            <a:stretch/>
          </p:blipFill>
          <p:spPr>
            <a:xfrm rot="10800000">
              <a:off x="-38101" y="198068"/>
              <a:ext cx="1156108" cy="311994"/>
            </a:xfrm>
            <a:prstGeom prst="rect">
              <a:avLst/>
            </a:prstGeom>
            <a:noFill/>
            <a:ln>
              <a:noFill/>
            </a:ln>
          </p:spPr>
        </p:pic>
      </p:grpSp>
      <p:sp>
        <p:nvSpPr>
          <p:cNvPr id="584" name="Google Shape;584;p25"/>
          <p:cNvSpPr txBox="1"/>
          <p:nvPr/>
        </p:nvSpPr>
        <p:spPr>
          <a:xfrm>
            <a:off x="6634923" y="4322167"/>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585" name="Google Shape;585;p25"/>
          <p:cNvSpPr/>
          <p:nvPr/>
        </p:nvSpPr>
        <p:spPr>
          <a:xfrm>
            <a:off x="3039083" y="3730011"/>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6" name="Google Shape;586;p25"/>
          <p:cNvSpPr/>
          <p:nvPr/>
        </p:nvSpPr>
        <p:spPr>
          <a:xfrm>
            <a:off x="3169140" y="3728989"/>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7" name="Google Shape;587;p25"/>
          <p:cNvSpPr/>
          <p:nvPr/>
        </p:nvSpPr>
        <p:spPr>
          <a:xfrm>
            <a:off x="3359223" y="37252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8" name="Google Shape;588;p25"/>
          <p:cNvSpPr/>
          <p:nvPr/>
        </p:nvSpPr>
        <p:spPr>
          <a:xfrm>
            <a:off x="3311598" y="3727164"/>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9" name="Google Shape;589;p25"/>
          <p:cNvSpPr/>
          <p:nvPr/>
        </p:nvSpPr>
        <p:spPr>
          <a:xfrm>
            <a:off x="3774191" y="372422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0" name="Google Shape;590;p25"/>
          <p:cNvSpPr/>
          <p:nvPr/>
        </p:nvSpPr>
        <p:spPr>
          <a:xfrm>
            <a:off x="3471666" y="372858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1" name="Google Shape;591;p25"/>
          <p:cNvSpPr/>
          <p:nvPr/>
        </p:nvSpPr>
        <p:spPr>
          <a:xfrm>
            <a:off x="3626553" y="37265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2" name="Google Shape;592;p25"/>
          <p:cNvSpPr/>
          <p:nvPr/>
        </p:nvSpPr>
        <p:spPr>
          <a:xfrm>
            <a:off x="3559878" y="372666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3" name="Google Shape;593;p25"/>
          <p:cNvSpPr/>
          <p:nvPr/>
        </p:nvSpPr>
        <p:spPr>
          <a:xfrm>
            <a:off x="6067590" y="887176"/>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4" name="Google Shape;594;p25"/>
          <p:cNvSpPr/>
          <p:nvPr/>
        </p:nvSpPr>
        <p:spPr>
          <a:xfrm>
            <a:off x="6458240" y="89193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5" name="Google Shape;595;p25"/>
          <p:cNvSpPr/>
          <p:nvPr/>
        </p:nvSpPr>
        <p:spPr>
          <a:xfrm>
            <a:off x="6115215"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6" name="Google Shape;596;p25"/>
          <p:cNvSpPr/>
          <p:nvPr/>
        </p:nvSpPr>
        <p:spPr>
          <a:xfrm>
            <a:off x="6267678" y="888104"/>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7" name="Google Shape;597;p25"/>
          <p:cNvSpPr/>
          <p:nvPr/>
        </p:nvSpPr>
        <p:spPr>
          <a:xfrm>
            <a:off x="6315303"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8" name="Google Shape;598;p25"/>
          <p:cNvSpPr/>
          <p:nvPr/>
        </p:nvSpPr>
        <p:spPr>
          <a:xfrm>
            <a:off x="6515390" y="88749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9" name="Google Shape;599;p25"/>
          <p:cNvSpPr/>
          <p:nvPr/>
        </p:nvSpPr>
        <p:spPr>
          <a:xfrm>
            <a:off x="6605429" y="884957"/>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00" name="Google Shape;600;p25"/>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4" name="Google Shape;813;p36">
            <a:extLst>
              <a:ext uri="{FF2B5EF4-FFF2-40B4-BE49-F238E27FC236}">
                <a16:creationId xmlns:a16="http://schemas.microsoft.com/office/drawing/2014/main" id="{3DAF0F80-DB38-C5DF-4686-278DBA5BCA0E}"/>
              </a:ext>
            </a:extLst>
          </p:cNvPr>
          <p:cNvSpPr/>
          <p:nvPr/>
        </p:nvSpPr>
        <p:spPr>
          <a:xfrm>
            <a:off x="4815971" y="2375663"/>
            <a:ext cx="107700" cy="107700"/>
          </a:xfrm>
          <a:prstGeom prst="ellipse">
            <a:avLst/>
          </a:prstGeom>
          <a:solidFill>
            <a:srgbClr val="FEEF56"/>
          </a:solidFill>
          <a:ln w="38100" cap="flat" cmpd="sng">
            <a:solidFill>
              <a:srgbClr val="EF7001"/>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6" name="Google Shape;544;p23">
            <a:extLst>
              <a:ext uri="{FF2B5EF4-FFF2-40B4-BE49-F238E27FC236}">
                <a16:creationId xmlns:a16="http://schemas.microsoft.com/office/drawing/2014/main" id="{F3B533D7-497C-9A88-3BA8-C628771A7C15}"/>
              </a:ext>
            </a:extLst>
          </p:cNvPr>
          <p:cNvSpPr txBox="1"/>
          <p:nvPr/>
        </p:nvSpPr>
        <p:spPr>
          <a:xfrm>
            <a:off x="2257788" y="825424"/>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7" name="Google Shape;544;p23">
            <a:extLst>
              <a:ext uri="{FF2B5EF4-FFF2-40B4-BE49-F238E27FC236}">
                <a16:creationId xmlns:a16="http://schemas.microsoft.com/office/drawing/2014/main" id="{1C48AD8E-B5DA-BAE7-4FFD-A85A0E77DE57}"/>
              </a:ext>
            </a:extLst>
          </p:cNvPr>
          <p:cNvSpPr txBox="1"/>
          <p:nvPr/>
        </p:nvSpPr>
        <p:spPr>
          <a:xfrm>
            <a:off x="2257788" y="3696242"/>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dirty="0">
                <a:solidFill>
                  <a:srgbClr val="5E5E5E"/>
                </a:solidFill>
                <a:latin typeface="Helvetica Neue"/>
                <a:ea typeface="Helvetica Neue"/>
                <a:cs typeface="Helvetica Neue"/>
                <a:sym typeface="Helvetica Neue"/>
              </a:rPr>
              <a:t>Red</a:t>
            </a:r>
            <a:endParaRPr sz="500" b="0" i="0" u="none" strike="noStrike" cap="none" dirty="0">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8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25"/>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38</a:t>
            </a:fld>
            <a:endParaRPr/>
          </a:p>
        </p:txBody>
      </p:sp>
      <p:cxnSp>
        <p:nvCxnSpPr>
          <p:cNvPr id="578" name="Google Shape;578;p25"/>
          <p:cNvCxnSpPr/>
          <p:nvPr/>
        </p:nvCxnSpPr>
        <p:spPr>
          <a:xfrm rot="10800000">
            <a:off x="2693399"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579" name="Google Shape;579;p25"/>
          <p:cNvCxnSpPr/>
          <p:nvPr/>
        </p:nvCxnSpPr>
        <p:spPr>
          <a:xfrm rot="10800000">
            <a:off x="2363322" y="4147969"/>
            <a:ext cx="4702800" cy="0"/>
          </a:xfrm>
          <a:prstGeom prst="straightConnector1">
            <a:avLst/>
          </a:prstGeom>
          <a:noFill/>
          <a:ln w="38100" cap="flat" cmpd="sng">
            <a:solidFill>
              <a:srgbClr val="D5D5D5"/>
            </a:solidFill>
            <a:prstDash val="solid"/>
            <a:miter lim="400000"/>
            <a:headEnd type="none" w="sm" len="sm"/>
            <a:tailEnd type="none" w="sm" len="sm"/>
          </a:ln>
        </p:spPr>
      </p:cxnSp>
      <p:cxnSp>
        <p:nvCxnSpPr>
          <p:cNvPr id="580" name="Google Shape;580;p25"/>
          <p:cNvCxnSpPr/>
          <p:nvPr/>
        </p:nvCxnSpPr>
        <p:spPr>
          <a:xfrm rot="10800000" flipH="1">
            <a:off x="3082957" y="769994"/>
            <a:ext cx="3499800" cy="3372000"/>
          </a:xfrm>
          <a:prstGeom prst="straightConnector1">
            <a:avLst/>
          </a:prstGeom>
          <a:noFill/>
          <a:ln w="50800" cap="flat" cmpd="sng">
            <a:solidFill>
              <a:srgbClr val="929292"/>
            </a:solidFill>
            <a:prstDash val="solid"/>
            <a:miter lim="400000"/>
            <a:headEnd type="none" w="sm" len="sm"/>
            <a:tailEnd type="none" w="sm" len="sm"/>
          </a:ln>
        </p:spPr>
      </p:cxnSp>
      <p:sp>
        <p:nvSpPr>
          <p:cNvPr id="584" name="Google Shape;584;p25"/>
          <p:cNvSpPr txBox="1"/>
          <p:nvPr/>
        </p:nvSpPr>
        <p:spPr>
          <a:xfrm>
            <a:off x="6634923" y="4322167"/>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585" name="Google Shape;585;p25"/>
          <p:cNvSpPr/>
          <p:nvPr/>
        </p:nvSpPr>
        <p:spPr>
          <a:xfrm>
            <a:off x="3039083" y="3730011"/>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6" name="Google Shape;586;p25"/>
          <p:cNvSpPr/>
          <p:nvPr/>
        </p:nvSpPr>
        <p:spPr>
          <a:xfrm>
            <a:off x="3169140" y="3728989"/>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7" name="Google Shape;587;p25"/>
          <p:cNvSpPr/>
          <p:nvPr/>
        </p:nvSpPr>
        <p:spPr>
          <a:xfrm>
            <a:off x="3359223" y="37252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8" name="Google Shape;588;p25"/>
          <p:cNvSpPr/>
          <p:nvPr/>
        </p:nvSpPr>
        <p:spPr>
          <a:xfrm>
            <a:off x="3311598" y="3727164"/>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9" name="Google Shape;589;p25"/>
          <p:cNvSpPr/>
          <p:nvPr/>
        </p:nvSpPr>
        <p:spPr>
          <a:xfrm>
            <a:off x="3774191" y="372422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0" name="Google Shape;590;p25"/>
          <p:cNvSpPr/>
          <p:nvPr/>
        </p:nvSpPr>
        <p:spPr>
          <a:xfrm>
            <a:off x="3471666" y="372858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1" name="Google Shape;591;p25"/>
          <p:cNvSpPr/>
          <p:nvPr/>
        </p:nvSpPr>
        <p:spPr>
          <a:xfrm>
            <a:off x="3626553" y="37265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2" name="Google Shape;592;p25"/>
          <p:cNvSpPr/>
          <p:nvPr/>
        </p:nvSpPr>
        <p:spPr>
          <a:xfrm>
            <a:off x="3559878" y="372666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3" name="Google Shape;593;p25"/>
          <p:cNvSpPr/>
          <p:nvPr/>
        </p:nvSpPr>
        <p:spPr>
          <a:xfrm>
            <a:off x="6067590" y="887176"/>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4" name="Google Shape;594;p25"/>
          <p:cNvSpPr/>
          <p:nvPr/>
        </p:nvSpPr>
        <p:spPr>
          <a:xfrm>
            <a:off x="6458240" y="89193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5" name="Google Shape;595;p25"/>
          <p:cNvSpPr/>
          <p:nvPr/>
        </p:nvSpPr>
        <p:spPr>
          <a:xfrm>
            <a:off x="6115215"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6" name="Google Shape;596;p25"/>
          <p:cNvSpPr/>
          <p:nvPr/>
        </p:nvSpPr>
        <p:spPr>
          <a:xfrm>
            <a:off x="6267678" y="888104"/>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7" name="Google Shape;597;p25"/>
          <p:cNvSpPr/>
          <p:nvPr/>
        </p:nvSpPr>
        <p:spPr>
          <a:xfrm>
            <a:off x="6315303"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8" name="Google Shape;598;p25"/>
          <p:cNvSpPr/>
          <p:nvPr/>
        </p:nvSpPr>
        <p:spPr>
          <a:xfrm>
            <a:off x="6515390" y="88749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9" name="Google Shape;599;p25"/>
          <p:cNvSpPr/>
          <p:nvPr/>
        </p:nvSpPr>
        <p:spPr>
          <a:xfrm>
            <a:off x="6605429" y="884957"/>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00" name="Google Shape;600;p25"/>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544;p23">
            <a:extLst>
              <a:ext uri="{FF2B5EF4-FFF2-40B4-BE49-F238E27FC236}">
                <a16:creationId xmlns:a16="http://schemas.microsoft.com/office/drawing/2014/main" id="{194A3539-6846-E54E-872B-2F1F4C18BEEA}"/>
              </a:ext>
            </a:extLst>
          </p:cNvPr>
          <p:cNvSpPr txBox="1"/>
          <p:nvPr/>
        </p:nvSpPr>
        <p:spPr>
          <a:xfrm>
            <a:off x="2257788" y="825424"/>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3" name="Google Shape;544;p23">
            <a:extLst>
              <a:ext uri="{FF2B5EF4-FFF2-40B4-BE49-F238E27FC236}">
                <a16:creationId xmlns:a16="http://schemas.microsoft.com/office/drawing/2014/main" id="{0B05957D-3CDB-0FA3-88F9-74DCCDB018C2}"/>
              </a:ext>
            </a:extLst>
          </p:cNvPr>
          <p:cNvSpPr txBox="1"/>
          <p:nvPr/>
        </p:nvSpPr>
        <p:spPr>
          <a:xfrm>
            <a:off x="2257788" y="3696242"/>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dirty="0">
                <a:solidFill>
                  <a:srgbClr val="5E5E5E"/>
                </a:solidFill>
                <a:latin typeface="Helvetica Neue"/>
                <a:ea typeface="Helvetica Neue"/>
                <a:cs typeface="Helvetica Neue"/>
                <a:sym typeface="Helvetica Neue"/>
              </a:rPr>
              <a:t>Red</a:t>
            </a:r>
            <a:endParaRPr sz="500" b="0" i="0" u="none" strike="noStrike" cap="none" dirty="0">
              <a:solidFill>
                <a:srgbClr val="000000"/>
              </a:solidFill>
              <a:latin typeface="Arial"/>
              <a:ea typeface="Arial"/>
              <a:cs typeface="Arial"/>
              <a:sym typeface="Arial"/>
            </a:endParaRPr>
          </a:p>
        </p:txBody>
      </p:sp>
      <p:sp>
        <p:nvSpPr>
          <p:cNvPr id="4" name="Google Shape;813;p36">
            <a:extLst>
              <a:ext uri="{FF2B5EF4-FFF2-40B4-BE49-F238E27FC236}">
                <a16:creationId xmlns:a16="http://schemas.microsoft.com/office/drawing/2014/main" id="{3DAF0F80-DB38-C5DF-4686-278DBA5BCA0E}"/>
              </a:ext>
            </a:extLst>
          </p:cNvPr>
          <p:cNvSpPr/>
          <p:nvPr/>
        </p:nvSpPr>
        <p:spPr>
          <a:xfrm>
            <a:off x="7108439" y="185888"/>
            <a:ext cx="107700" cy="107700"/>
          </a:xfrm>
          <a:prstGeom prst="ellipse">
            <a:avLst/>
          </a:prstGeom>
          <a:solidFill>
            <a:srgbClr val="FEEF56"/>
          </a:solidFill>
          <a:ln w="38100" cap="flat" cmpd="sng">
            <a:solidFill>
              <a:srgbClr val="EF7001"/>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14009517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25"/>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39</a:t>
            </a:fld>
            <a:endParaRPr/>
          </a:p>
        </p:txBody>
      </p:sp>
      <p:cxnSp>
        <p:nvCxnSpPr>
          <p:cNvPr id="578" name="Google Shape;578;p25"/>
          <p:cNvCxnSpPr/>
          <p:nvPr/>
        </p:nvCxnSpPr>
        <p:spPr>
          <a:xfrm rot="10800000">
            <a:off x="2693399"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579" name="Google Shape;579;p25"/>
          <p:cNvCxnSpPr/>
          <p:nvPr/>
        </p:nvCxnSpPr>
        <p:spPr>
          <a:xfrm rot="10800000">
            <a:off x="2363322" y="4147969"/>
            <a:ext cx="4702800" cy="0"/>
          </a:xfrm>
          <a:prstGeom prst="straightConnector1">
            <a:avLst/>
          </a:prstGeom>
          <a:noFill/>
          <a:ln w="38100" cap="flat" cmpd="sng">
            <a:solidFill>
              <a:srgbClr val="D5D5D5"/>
            </a:solidFill>
            <a:prstDash val="solid"/>
            <a:miter lim="400000"/>
            <a:headEnd type="none" w="sm" len="sm"/>
            <a:tailEnd type="none" w="sm" len="sm"/>
          </a:ln>
        </p:spPr>
      </p:cxnSp>
      <p:cxnSp>
        <p:nvCxnSpPr>
          <p:cNvPr id="580" name="Google Shape;580;p25"/>
          <p:cNvCxnSpPr/>
          <p:nvPr/>
        </p:nvCxnSpPr>
        <p:spPr>
          <a:xfrm rot="10800000" flipH="1">
            <a:off x="3082957" y="769994"/>
            <a:ext cx="3499800" cy="3372000"/>
          </a:xfrm>
          <a:prstGeom prst="straightConnector1">
            <a:avLst/>
          </a:prstGeom>
          <a:noFill/>
          <a:ln w="50800" cap="flat" cmpd="sng">
            <a:solidFill>
              <a:srgbClr val="929292"/>
            </a:solidFill>
            <a:prstDash val="solid"/>
            <a:miter lim="400000"/>
            <a:headEnd type="none" w="sm" len="sm"/>
            <a:tailEnd type="none" w="sm" len="sm"/>
          </a:ln>
        </p:spPr>
      </p:cxnSp>
      <p:sp>
        <p:nvSpPr>
          <p:cNvPr id="584" name="Google Shape;584;p25"/>
          <p:cNvSpPr txBox="1"/>
          <p:nvPr/>
        </p:nvSpPr>
        <p:spPr>
          <a:xfrm>
            <a:off x="6634923" y="4322167"/>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585" name="Google Shape;585;p25"/>
          <p:cNvSpPr/>
          <p:nvPr/>
        </p:nvSpPr>
        <p:spPr>
          <a:xfrm>
            <a:off x="3039083" y="3730011"/>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6" name="Google Shape;586;p25"/>
          <p:cNvSpPr/>
          <p:nvPr/>
        </p:nvSpPr>
        <p:spPr>
          <a:xfrm>
            <a:off x="3169140" y="3728989"/>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7" name="Google Shape;587;p25"/>
          <p:cNvSpPr/>
          <p:nvPr/>
        </p:nvSpPr>
        <p:spPr>
          <a:xfrm>
            <a:off x="3359223" y="37252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8" name="Google Shape;588;p25"/>
          <p:cNvSpPr/>
          <p:nvPr/>
        </p:nvSpPr>
        <p:spPr>
          <a:xfrm>
            <a:off x="3311598" y="3727164"/>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89" name="Google Shape;589;p25"/>
          <p:cNvSpPr/>
          <p:nvPr/>
        </p:nvSpPr>
        <p:spPr>
          <a:xfrm>
            <a:off x="3774191" y="372422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0" name="Google Shape;590;p25"/>
          <p:cNvSpPr/>
          <p:nvPr/>
        </p:nvSpPr>
        <p:spPr>
          <a:xfrm>
            <a:off x="3471666" y="372858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1" name="Google Shape;591;p25"/>
          <p:cNvSpPr/>
          <p:nvPr/>
        </p:nvSpPr>
        <p:spPr>
          <a:xfrm>
            <a:off x="3626553" y="37265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2" name="Google Shape;592;p25"/>
          <p:cNvSpPr/>
          <p:nvPr/>
        </p:nvSpPr>
        <p:spPr>
          <a:xfrm>
            <a:off x="3559878" y="372666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3" name="Google Shape;593;p25"/>
          <p:cNvSpPr/>
          <p:nvPr/>
        </p:nvSpPr>
        <p:spPr>
          <a:xfrm>
            <a:off x="6067590" y="887176"/>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4" name="Google Shape;594;p25"/>
          <p:cNvSpPr/>
          <p:nvPr/>
        </p:nvSpPr>
        <p:spPr>
          <a:xfrm>
            <a:off x="6458240" y="89193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5" name="Google Shape;595;p25"/>
          <p:cNvSpPr/>
          <p:nvPr/>
        </p:nvSpPr>
        <p:spPr>
          <a:xfrm>
            <a:off x="6115215"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6" name="Google Shape;596;p25"/>
          <p:cNvSpPr/>
          <p:nvPr/>
        </p:nvSpPr>
        <p:spPr>
          <a:xfrm>
            <a:off x="6267678" y="888104"/>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7" name="Google Shape;597;p25"/>
          <p:cNvSpPr/>
          <p:nvPr/>
        </p:nvSpPr>
        <p:spPr>
          <a:xfrm>
            <a:off x="6315303"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8" name="Google Shape;598;p25"/>
          <p:cNvSpPr/>
          <p:nvPr/>
        </p:nvSpPr>
        <p:spPr>
          <a:xfrm>
            <a:off x="6515390" y="88749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99" name="Google Shape;599;p25"/>
          <p:cNvSpPr/>
          <p:nvPr/>
        </p:nvSpPr>
        <p:spPr>
          <a:xfrm>
            <a:off x="6605429" y="884957"/>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00" name="Google Shape;600;p25"/>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544;p23">
            <a:extLst>
              <a:ext uri="{FF2B5EF4-FFF2-40B4-BE49-F238E27FC236}">
                <a16:creationId xmlns:a16="http://schemas.microsoft.com/office/drawing/2014/main" id="{194A3539-6846-E54E-872B-2F1F4C18BEEA}"/>
              </a:ext>
            </a:extLst>
          </p:cNvPr>
          <p:cNvSpPr txBox="1"/>
          <p:nvPr/>
        </p:nvSpPr>
        <p:spPr>
          <a:xfrm>
            <a:off x="2257788" y="825424"/>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3" name="Google Shape;544;p23">
            <a:extLst>
              <a:ext uri="{FF2B5EF4-FFF2-40B4-BE49-F238E27FC236}">
                <a16:creationId xmlns:a16="http://schemas.microsoft.com/office/drawing/2014/main" id="{0B05957D-3CDB-0FA3-88F9-74DCCDB018C2}"/>
              </a:ext>
            </a:extLst>
          </p:cNvPr>
          <p:cNvSpPr txBox="1"/>
          <p:nvPr/>
        </p:nvSpPr>
        <p:spPr>
          <a:xfrm>
            <a:off x="2257788" y="3696242"/>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dirty="0">
                <a:solidFill>
                  <a:srgbClr val="5E5E5E"/>
                </a:solidFill>
                <a:latin typeface="Helvetica Neue"/>
                <a:ea typeface="Helvetica Neue"/>
                <a:cs typeface="Helvetica Neue"/>
                <a:sym typeface="Helvetica Neue"/>
              </a:rPr>
              <a:t>Red</a:t>
            </a:r>
            <a:endParaRPr sz="500" b="0" i="0" u="none" strike="noStrike" cap="none" dirty="0">
              <a:solidFill>
                <a:srgbClr val="000000"/>
              </a:solidFill>
              <a:latin typeface="Arial"/>
              <a:ea typeface="Arial"/>
              <a:cs typeface="Arial"/>
              <a:sym typeface="Arial"/>
            </a:endParaRPr>
          </a:p>
        </p:txBody>
      </p:sp>
      <p:sp>
        <p:nvSpPr>
          <p:cNvPr id="4" name="Google Shape;813;p36">
            <a:extLst>
              <a:ext uri="{FF2B5EF4-FFF2-40B4-BE49-F238E27FC236}">
                <a16:creationId xmlns:a16="http://schemas.microsoft.com/office/drawing/2014/main" id="{3DAF0F80-DB38-C5DF-4686-278DBA5BCA0E}"/>
              </a:ext>
            </a:extLst>
          </p:cNvPr>
          <p:cNvSpPr/>
          <p:nvPr/>
        </p:nvSpPr>
        <p:spPr>
          <a:xfrm>
            <a:off x="2402731" y="4760673"/>
            <a:ext cx="107700" cy="107700"/>
          </a:xfrm>
          <a:prstGeom prst="ellipse">
            <a:avLst/>
          </a:prstGeom>
          <a:solidFill>
            <a:srgbClr val="FEEF56"/>
          </a:solidFill>
          <a:ln w="38100" cap="flat" cmpd="sng">
            <a:solidFill>
              <a:srgbClr val="EF7001"/>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7434239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
          <p:cNvSpPr txBox="1">
            <a:spLocks noGrp="1"/>
          </p:cNvSpPr>
          <p:nvPr>
            <p:ph type="title"/>
          </p:nvPr>
        </p:nvSpPr>
        <p:spPr>
          <a:xfrm>
            <a:off x="1684734" y="3305175"/>
            <a:ext cx="5829300" cy="1021500"/>
          </a:xfrm>
          <a:prstGeom prst="rect">
            <a:avLst/>
          </a:prstGeom>
          <a:noFill/>
          <a:ln>
            <a:noFill/>
          </a:ln>
        </p:spPr>
        <p:txBody>
          <a:bodyPr spcFirstLastPara="1" wrap="square" lIns="34275" tIns="34275" rIns="34275" bIns="34275" anchor="t" anchorCtr="0">
            <a:normAutofit/>
          </a:bodyPr>
          <a:lstStyle/>
          <a:p>
            <a:pPr marL="0" lvl="0" indent="0" algn="l" rtl="0">
              <a:lnSpc>
                <a:spcPct val="100000"/>
              </a:lnSpc>
              <a:spcBef>
                <a:spcPts val="0"/>
              </a:spcBef>
              <a:spcAft>
                <a:spcPts val="0"/>
              </a:spcAft>
              <a:buClr>
                <a:srgbClr val="1F497D"/>
              </a:buClr>
              <a:buSzPts val="3000"/>
              <a:buFont typeface="Times New Roman"/>
              <a:buNone/>
            </a:pPr>
            <a:r>
              <a:rPr lang="en" sz="3000" cap="none" dirty="0">
                <a:solidFill>
                  <a:srgbClr val="1F497D"/>
                </a:solidFill>
                <a:latin typeface="Times New Roman"/>
                <a:ea typeface="Times New Roman"/>
                <a:cs typeface="Times New Roman"/>
                <a:sym typeface="Times New Roman"/>
              </a:rPr>
              <a:t>SUPERVISED LEARNING</a:t>
            </a:r>
            <a:endParaRPr dirty="0"/>
          </a:p>
        </p:txBody>
      </p:sp>
      <p:sp>
        <p:nvSpPr>
          <p:cNvPr id="3" name="Google Shape;245;p10">
            <a:extLst>
              <a:ext uri="{FF2B5EF4-FFF2-40B4-BE49-F238E27FC236}">
                <a16:creationId xmlns:a16="http://schemas.microsoft.com/office/drawing/2014/main" id="{5E7C1594-8535-4E45-5F4C-C9CD174ED945}"/>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4</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7796">
        <p159:morph option="byObject"/>
      </p:transition>
    </mc:Choice>
    <mc:Fallback xmlns="">
      <p:transition spd="slow" advTm="7796">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pic>
        <p:nvPicPr>
          <p:cNvPr id="607" name="Google Shape;607;p26" descr="pasted-image.png"/>
          <p:cNvPicPr preferRelativeResize="0"/>
          <p:nvPr/>
        </p:nvPicPr>
        <p:blipFill rotWithShape="1">
          <a:blip r:embed="rId3">
            <a:alphaModFix/>
          </a:blip>
          <a:srcRect l="2048" r="5254"/>
          <a:stretch/>
        </p:blipFill>
        <p:spPr>
          <a:xfrm>
            <a:off x="2693392" y="176891"/>
            <a:ext cx="4527732" cy="4144100"/>
          </a:xfrm>
          <a:prstGeom prst="rect">
            <a:avLst/>
          </a:prstGeom>
          <a:noFill/>
          <a:ln>
            <a:noFill/>
          </a:ln>
        </p:spPr>
      </p:pic>
      <p:sp>
        <p:nvSpPr>
          <p:cNvPr id="608" name="Google Shape;608;p26"/>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40</a:t>
            </a:fld>
            <a:endParaRPr/>
          </a:p>
        </p:txBody>
      </p:sp>
      <p:cxnSp>
        <p:nvCxnSpPr>
          <p:cNvPr id="609" name="Google Shape;609;p26"/>
          <p:cNvCxnSpPr/>
          <p:nvPr/>
        </p:nvCxnSpPr>
        <p:spPr>
          <a:xfrm rot="10800000">
            <a:off x="2693399"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610" name="Google Shape;610;p26"/>
          <p:cNvCxnSpPr/>
          <p:nvPr/>
        </p:nvCxnSpPr>
        <p:spPr>
          <a:xfrm rot="10800000">
            <a:off x="2363322"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611" name="Google Shape;611;p26"/>
          <p:cNvSpPr txBox="1"/>
          <p:nvPr/>
        </p:nvSpPr>
        <p:spPr>
          <a:xfrm>
            <a:off x="1779084" y="4500338"/>
            <a:ext cx="6531000" cy="242700"/>
          </a:xfrm>
          <a:prstGeom prst="rect">
            <a:avLst/>
          </a:prstGeom>
          <a:noFill/>
          <a:ln>
            <a:noFill/>
          </a:ln>
        </p:spPr>
        <p:txBody>
          <a:bodyPr spcFirstLastPara="1" wrap="square" lIns="19050" tIns="19050" rIns="19050" bIns="19050" anchor="t" anchorCtr="0">
            <a:normAutofit/>
          </a:bodyPr>
          <a:lstStyle/>
          <a:p>
            <a:pPr marL="165100" marR="0" lvl="0" indent="-165100" algn="l" rtl="0">
              <a:lnSpc>
                <a:spcPct val="100000"/>
              </a:lnSpc>
              <a:spcBef>
                <a:spcPts val="0"/>
              </a:spcBef>
              <a:spcAft>
                <a:spcPts val="0"/>
              </a:spcAft>
              <a:buClr>
                <a:srgbClr val="000000"/>
              </a:buClr>
              <a:buSzPts val="1600"/>
              <a:buFont typeface="Helvetica Neue"/>
              <a:buChar char="■"/>
            </a:pPr>
            <a:r>
              <a:rPr lang="en" sz="1300" b="1" i="0" u="none" strike="noStrike" cap="none">
                <a:solidFill>
                  <a:srgbClr val="000000"/>
                </a:solidFill>
                <a:latin typeface="Helvetica Neue"/>
                <a:ea typeface="Helvetica Neue"/>
                <a:cs typeface="Helvetica Neue"/>
                <a:sym typeface="Helvetica Neue"/>
              </a:rPr>
              <a:t>logistic functions</a:t>
            </a:r>
            <a:r>
              <a:rPr lang="en" sz="1300" b="0" i="0" u="none" strike="noStrike" cap="none">
                <a:solidFill>
                  <a:srgbClr val="000000"/>
                </a:solidFill>
                <a:latin typeface="Helvetica Neue"/>
                <a:ea typeface="Helvetica Neue"/>
                <a:cs typeface="Helvetica Neue"/>
                <a:sym typeface="Helvetica Neue"/>
              </a:rPr>
              <a:t> are a good way of making predictions on binary/categorical data</a:t>
            </a:r>
            <a:endParaRPr sz="500" b="0" i="0" u="none" strike="noStrike" cap="none">
              <a:solidFill>
                <a:srgbClr val="000000"/>
              </a:solidFill>
              <a:latin typeface="Arial"/>
              <a:ea typeface="Arial"/>
              <a:cs typeface="Arial"/>
              <a:sym typeface="Arial"/>
            </a:endParaRPr>
          </a:p>
        </p:txBody>
      </p:sp>
      <p:grpSp>
        <p:nvGrpSpPr>
          <p:cNvPr id="612" name="Google Shape;612;p26"/>
          <p:cNvGrpSpPr/>
          <p:nvPr/>
        </p:nvGrpSpPr>
        <p:grpSpPr>
          <a:xfrm>
            <a:off x="5113580" y="2438781"/>
            <a:ext cx="2172004" cy="269325"/>
            <a:chOff x="-38101" y="-518"/>
            <a:chExt cx="5792011" cy="718200"/>
          </a:xfrm>
        </p:grpSpPr>
        <p:sp>
          <p:nvSpPr>
            <p:cNvPr id="613" name="Google Shape;613;p26"/>
            <p:cNvSpPr txBox="1"/>
            <p:nvPr/>
          </p:nvSpPr>
          <p:spPr>
            <a:xfrm>
              <a:off x="1342410" y="-518"/>
              <a:ext cx="4411500" cy="7182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500"/>
                <a:buFont typeface="Helvetica Neue"/>
                <a:buNone/>
              </a:pPr>
              <a:r>
                <a:rPr lang="en" sz="1500" b="1" i="0" u="none" strike="noStrike" cap="none">
                  <a:solidFill>
                    <a:srgbClr val="EF7001"/>
                  </a:solidFill>
                  <a:latin typeface="Helvetica Neue"/>
                  <a:ea typeface="Helvetica Neue"/>
                  <a:cs typeface="Helvetica Neue"/>
                  <a:sym typeface="Helvetica Neue"/>
                </a:rPr>
                <a:t>logistic functions!</a:t>
              </a:r>
              <a:endParaRPr sz="500" b="0" i="0" u="none" strike="noStrike" cap="none">
                <a:solidFill>
                  <a:srgbClr val="000000"/>
                </a:solidFill>
                <a:latin typeface="Arial"/>
                <a:ea typeface="Arial"/>
                <a:cs typeface="Arial"/>
                <a:sym typeface="Arial"/>
              </a:endParaRPr>
            </a:p>
          </p:txBody>
        </p:sp>
        <p:pic>
          <p:nvPicPr>
            <p:cNvPr id="614" name="Google Shape;614;p26" descr="Line Line"/>
            <p:cNvPicPr preferRelativeResize="0"/>
            <p:nvPr/>
          </p:nvPicPr>
          <p:blipFill rotWithShape="1">
            <a:blip r:embed="rId4">
              <a:alphaModFix/>
            </a:blip>
            <a:srcRect/>
            <a:stretch/>
          </p:blipFill>
          <p:spPr>
            <a:xfrm rot="10800000">
              <a:off x="-38101" y="198068"/>
              <a:ext cx="1156108" cy="311994"/>
            </a:xfrm>
            <a:prstGeom prst="rect">
              <a:avLst/>
            </a:prstGeom>
            <a:noFill/>
            <a:ln>
              <a:noFill/>
            </a:ln>
          </p:spPr>
        </p:pic>
      </p:grpSp>
      <p:sp>
        <p:nvSpPr>
          <p:cNvPr id="615" name="Google Shape;615;p26"/>
          <p:cNvSpPr txBox="1"/>
          <p:nvPr/>
        </p:nvSpPr>
        <p:spPr>
          <a:xfrm>
            <a:off x="1759076" y="4747494"/>
            <a:ext cx="6032700" cy="242700"/>
          </a:xfrm>
          <a:prstGeom prst="rect">
            <a:avLst/>
          </a:prstGeom>
          <a:noFill/>
          <a:ln>
            <a:noFill/>
          </a:ln>
        </p:spPr>
        <p:txBody>
          <a:bodyPr spcFirstLastPara="1" wrap="square" lIns="19050" tIns="19050" rIns="19050" bIns="19050" anchor="t" anchorCtr="0">
            <a:normAutofit fontScale="92500"/>
          </a:bodyPr>
          <a:lstStyle/>
          <a:p>
            <a:pPr marL="177800" marR="0" lvl="0" indent="-176053" algn="l" rtl="0">
              <a:lnSpc>
                <a:spcPct val="100000"/>
              </a:lnSpc>
              <a:spcBef>
                <a:spcPts val="0"/>
              </a:spcBef>
              <a:spcAft>
                <a:spcPts val="0"/>
              </a:spcAft>
              <a:buClr>
                <a:srgbClr val="000000"/>
              </a:buClr>
              <a:buSzPct val="121428"/>
              <a:buFont typeface="Helvetica Neue"/>
              <a:buChar char="■"/>
            </a:pPr>
            <a:r>
              <a:rPr lang="en" sz="1400" b="1" i="0" u="none" strike="noStrike" cap="none" dirty="0">
                <a:solidFill>
                  <a:srgbClr val="000000"/>
                </a:solidFill>
                <a:latin typeface="Helvetica Neue"/>
                <a:ea typeface="Helvetica Neue"/>
                <a:cs typeface="Helvetica Neue"/>
                <a:sym typeface="Helvetica Neue"/>
              </a:rPr>
              <a:t>sum-of-squared</a:t>
            </a:r>
            <a:r>
              <a:rPr lang="en" sz="1400" b="0" i="0" u="none" strike="noStrike" cap="none" dirty="0">
                <a:solidFill>
                  <a:srgbClr val="000000"/>
                </a:solidFill>
                <a:latin typeface="Helvetica Neue"/>
                <a:ea typeface="Helvetica Neue"/>
                <a:cs typeface="Helvetica Neue"/>
                <a:sym typeface="Helvetica Neue"/>
              </a:rPr>
              <a:t> error is </a:t>
            </a:r>
            <a:r>
              <a:rPr lang="en" sz="1400" b="0" i="1" u="none" strike="noStrike" cap="none" dirty="0">
                <a:solidFill>
                  <a:srgbClr val="000000"/>
                </a:solidFill>
                <a:latin typeface="Helvetica Neue"/>
                <a:ea typeface="Helvetica Neue"/>
                <a:cs typeface="Helvetica Neue"/>
                <a:sym typeface="Helvetica Neue"/>
              </a:rPr>
              <a:t>still a </a:t>
            </a:r>
            <a:r>
              <a:rPr lang="en" sz="1400" b="0" i="0" u="none" strike="noStrike" cap="none" dirty="0">
                <a:solidFill>
                  <a:srgbClr val="000000"/>
                </a:solidFill>
                <a:latin typeface="Helvetica Neue"/>
                <a:ea typeface="Helvetica Neue"/>
                <a:cs typeface="Helvetica Neue"/>
                <a:sym typeface="Helvetica Neue"/>
              </a:rPr>
              <a:t>common error metric for logistic regression</a:t>
            </a:r>
            <a:endParaRPr sz="500" b="0" i="0" u="none" strike="noStrike" cap="none" dirty="0">
              <a:solidFill>
                <a:srgbClr val="000000"/>
              </a:solidFill>
              <a:latin typeface="Arial"/>
              <a:ea typeface="Arial"/>
              <a:cs typeface="Arial"/>
              <a:sym typeface="Arial"/>
            </a:endParaRPr>
          </a:p>
        </p:txBody>
      </p:sp>
      <p:sp>
        <p:nvSpPr>
          <p:cNvPr id="616" name="Google Shape;616;p26"/>
          <p:cNvSpPr txBox="1"/>
          <p:nvPr/>
        </p:nvSpPr>
        <p:spPr>
          <a:xfrm>
            <a:off x="435729" y="2061587"/>
            <a:ext cx="1562400" cy="2772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1800"/>
              <a:buFont typeface="Helvetica Neue"/>
              <a:buNone/>
            </a:pPr>
            <a:endParaRPr sz="1800" b="0" i="0" u="none" strike="noStrike" cap="none">
              <a:solidFill>
                <a:srgbClr val="5E5E5E"/>
              </a:solidFill>
              <a:latin typeface="Helvetica Neue"/>
              <a:ea typeface="Helvetica Neue"/>
              <a:cs typeface="Helvetica Neue"/>
              <a:sym typeface="Helvetica Neue"/>
            </a:endParaRPr>
          </a:p>
        </p:txBody>
      </p:sp>
      <p:sp>
        <p:nvSpPr>
          <p:cNvPr id="617" name="Google Shape;617;p26"/>
          <p:cNvSpPr txBox="1"/>
          <p:nvPr/>
        </p:nvSpPr>
        <p:spPr>
          <a:xfrm>
            <a:off x="6634923" y="4322167"/>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618" name="Google Shape;618;p26"/>
          <p:cNvSpPr/>
          <p:nvPr/>
        </p:nvSpPr>
        <p:spPr>
          <a:xfrm>
            <a:off x="3039083" y="3730011"/>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19" name="Google Shape;619;p26"/>
          <p:cNvSpPr/>
          <p:nvPr/>
        </p:nvSpPr>
        <p:spPr>
          <a:xfrm>
            <a:off x="3169140" y="3728989"/>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0" name="Google Shape;620;p26"/>
          <p:cNvSpPr/>
          <p:nvPr/>
        </p:nvSpPr>
        <p:spPr>
          <a:xfrm>
            <a:off x="3359223" y="37252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1" name="Google Shape;621;p26"/>
          <p:cNvSpPr/>
          <p:nvPr/>
        </p:nvSpPr>
        <p:spPr>
          <a:xfrm>
            <a:off x="3311598" y="3727164"/>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2" name="Google Shape;622;p26"/>
          <p:cNvSpPr/>
          <p:nvPr/>
        </p:nvSpPr>
        <p:spPr>
          <a:xfrm>
            <a:off x="3774191" y="372422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3" name="Google Shape;623;p26"/>
          <p:cNvSpPr/>
          <p:nvPr/>
        </p:nvSpPr>
        <p:spPr>
          <a:xfrm>
            <a:off x="3471666" y="372858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4" name="Google Shape;624;p26"/>
          <p:cNvSpPr/>
          <p:nvPr/>
        </p:nvSpPr>
        <p:spPr>
          <a:xfrm>
            <a:off x="3626553" y="37265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5" name="Google Shape;625;p26"/>
          <p:cNvSpPr/>
          <p:nvPr/>
        </p:nvSpPr>
        <p:spPr>
          <a:xfrm>
            <a:off x="3559878" y="372666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6" name="Google Shape;626;p26"/>
          <p:cNvSpPr/>
          <p:nvPr/>
        </p:nvSpPr>
        <p:spPr>
          <a:xfrm>
            <a:off x="6067590" y="887176"/>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7" name="Google Shape;627;p26"/>
          <p:cNvSpPr/>
          <p:nvPr/>
        </p:nvSpPr>
        <p:spPr>
          <a:xfrm>
            <a:off x="6458240" y="89193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8" name="Google Shape;628;p26"/>
          <p:cNvSpPr/>
          <p:nvPr/>
        </p:nvSpPr>
        <p:spPr>
          <a:xfrm>
            <a:off x="6115215"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9" name="Google Shape;629;p26"/>
          <p:cNvSpPr/>
          <p:nvPr/>
        </p:nvSpPr>
        <p:spPr>
          <a:xfrm>
            <a:off x="6267678" y="888104"/>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0" name="Google Shape;630;p26"/>
          <p:cNvSpPr/>
          <p:nvPr/>
        </p:nvSpPr>
        <p:spPr>
          <a:xfrm>
            <a:off x="6315303"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1" name="Google Shape;631;p26"/>
          <p:cNvSpPr/>
          <p:nvPr/>
        </p:nvSpPr>
        <p:spPr>
          <a:xfrm>
            <a:off x="6515390" y="88749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2" name="Google Shape;632;p26"/>
          <p:cNvSpPr/>
          <p:nvPr/>
        </p:nvSpPr>
        <p:spPr>
          <a:xfrm>
            <a:off x="6605429" y="884957"/>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3" name="Google Shape;633;p26"/>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544;p23">
            <a:extLst>
              <a:ext uri="{FF2B5EF4-FFF2-40B4-BE49-F238E27FC236}">
                <a16:creationId xmlns:a16="http://schemas.microsoft.com/office/drawing/2014/main" id="{C7E38B96-D664-3650-0146-8AE4FB572630}"/>
              </a:ext>
            </a:extLst>
          </p:cNvPr>
          <p:cNvSpPr txBox="1"/>
          <p:nvPr/>
        </p:nvSpPr>
        <p:spPr>
          <a:xfrm>
            <a:off x="2257788" y="825424"/>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3" name="Google Shape;544;p23">
            <a:extLst>
              <a:ext uri="{FF2B5EF4-FFF2-40B4-BE49-F238E27FC236}">
                <a16:creationId xmlns:a16="http://schemas.microsoft.com/office/drawing/2014/main" id="{5274F437-E7A3-CC7F-4EDD-3D0033B9B78A}"/>
              </a:ext>
            </a:extLst>
          </p:cNvPr>
          <p:cNvSpPr txBox="1"/>
          <p:nvPr/>
        </p:nvSpPr>
        <p:spPr>
          <a:xfrm>
            <a:off x="2257788" y="3696242"/>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dirty="0">
                <a:solidFill>
                  <a:srgbClr val="5E5E5E"/>
                </a:solidFill>
                <a:latin typeface="Helvetica Neue"/>
                <a:ea typeface="Helvetica Neue"/>
                <a:cs typeface="Helvetica Neue"/>
                <a:sym typeface="Helvetica Neue"/>
              </a:rPr>
              <a:t>Red</a:t>
            </a:r>
            <a:endParaRPr sz="500" b="0" i="0" u="none" strike="noStrike" cap="none" dirty="0">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27"/>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41</a:t>
            </a:fld>
            <a:endParaRPr/>
          </a:p>
        </p:txBody>
      </p:sp>
      <p:sp>
        <p:nvSpPr>
          <p:cNvPr id="641" name="Google Shape;641;p27"/>
          <p:cNvSpPr txBox="1"/>
          <p:nvPr/>
        </p:nvSpPr>
        <p:spPr>
          <a:xfrm>
            <a:off x="3853298" y="2382944"/>
            <a:ext cx="5787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Red</a:t>
            </a:r>
            <a:endParaRPr sz="500" b="0" i="0" u="none" strike="noStrike" cap="none">
              <a:solidFill>
                <a:srgbClr val="000000"/>
              </a:solidFill>
              <a:latin typeface="Arial"/>
              <a:ea typeface="Arial"/>
              <a:cs typeface="Arial"/>
              <a:sym typeface="Arial"/>
            </a:endParaRPr>
          </a:p>
        </p:txBody>
      </p:sp>
      <p:sp>
        <p:nvSpPr>
          <p:cNvPr id="642" name="Google Shape;642;p27"/>
          <p:cNvSpPr txBox="1"/>
          <p:nvPr/>
        </p:nvSpPr>
        <p:spPr>
          <a:xfrm>
            <a:off x="2778959" y="2382944"/>
            <a:ext cx="807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43" name="Google Shape;643;p27"/>
          <p:cNvSpPr txBox="1"/>
          <p:nvPr/>
        </p:nvSpPr>
        <p:spPr>
          <a:xfrm>
            <a:off x="4698914" y="2382944"/>
            <a:ext cx="16662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Champagne</a:t>
            </a:r>
            <a:endParaRPr sz="500" b="0" i="0" u="none" strike="noStrike" cap="none">
              <a:solidFill>
                <a:srgbClr val="000000"/>
              </a:solidFill>
              <a:latin typeface="Arial"/>
              <a:ea typeface="Arial"/>
              <a:cs typeface="Arial"/>
              <a:sym typeface="Arial"/>
            </a:endParaRPr>
          </a:p>
        </p:txBody>
      </p:sp>
      <p:grpSp>
        <p:nvGrpSpPr>
          <p:cNvPr id="644" name="Google Shape;644;p27"/>
          <p:cNvGrpSpPr/>
          <p:nvPr/>
        </p:nvGrpSpPr>
        <p:grpSpPr>
          <a:xfrm>
            <a:off x="4699165" y="2845677"/>
            <a:ext cx="1428026" cy="549512"/>
            <a:chOff x="581721" y="-747683"/>
            <a:chExt cx="3808070" cy="1465365"/>
          </a:xfrm>
        </p:grpSpPr>
        <p:sp>
          <p:nvSpPr>
            <p:cNvPr id="645" name="Google Shape;645;p27"/>
            <p:cNvSpPr txBox="1"/>
            <p:nvPr/>
          </p:nvSpPr>
          <p:spPr>
            <a:xfrm>
              <a:off x="1077491" y="-518"/>
              <a:ext cx="3312300" cy="7182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500"/>
                <a:buFont typeface="Helvetica Neue"/>
                <a:buNone/>
              </a:pPr>
              <a:r>
                <a:rPr lang="en" sz="1500" b="1" i="0" u="none" strike="noStrike" cap="none">
                  <a:solidFill>
                    <a:srgbClr val="EF7001"/>
                  </a:solidFill>
                  <a:latin typeface="Helvetica Neue"/>
                  <a:ea typeface="Helvetica Neue"/>
                  <a:cs typeface="Helvetica Neue"/>
                  <a:sym typeface="Helvetica Neue"/>
                </a:rPr>
                <a:t>pair them up!</a:t>
              </a:r>
              <a:endParaRPr sz="500" b="0" i="0" u="none" strike="noStrike" cap="none">
                <a:solidFill>
                  <a:srgbClr val="000000"/>
                </a:solidFill>
                <a:latin typeface="Arial"/>
                <a:ea typeface="Arial"/>
                <a:cs typeface="Arial"/>
                <a:sym typeface="Arial"/>
              </a:endParaRPr>
            </a:p>
          </p:txBody>
        </p:sp>
        <p:pic>
          <p:nvPicPr>
            <p:cNvPr id="646" name="Google Shape;646;p27" descr="Line Line"/>
            <p:cNvPicPr preferRelativeResize="0"/>
            <p:nvPr/>
          </p:nvPicPr>
          <p:blipFill rotWithShape="1">
            <a:blip r:embed="rId3">
              <a:alphaModFix/>
            </a:blip>
            <a:srcRect/>
            <a:stretch/>
          </p:blipFill>
          <p:spPr>
            <a:xfrm rot="-8567046">
              <a:off x="563712" y="-445734"/>
              <a:ext cx="1103522" cy="311994"/>
            </a:xfrm>
            <a:prstGeom prst="rect">
              <a:avLst/>
            </a:prstGeom>
            <a:noFill/>
            <a:ln>
              <a:noFill/>
            </a:ln>
          </p:spPr>
        </p:pic>
      </p:grpSp>
      <p:sp>
        <p:nvSpPr>
          <p:cNvPr id="647" name="Google Shape;647;p27"/>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43"/>
                                        </p:tgtEl>
                                        <p:attrNameLst>
                                          <p:attrName>style.visibility</p:attrName>
                                        </p:attrNameLst>
                                      </p:cBhvr>
                                      <p:to>
                                        <p:strVal val="visible"/>
                                      </p:to>
                                    </p:set>
                                    <p:animEffect transition="in" filter="fade">
                                      <p:cBhvr>
                                        <p:cTn id="7" dur="200"/>
                                        <p:tgtEl>
                                          <p:spTgt spid="64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6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28"/>
          <p:cNvSpPr txBox="1"/>
          <p:nvPr/>
        </p:nvSpPr>
        <p:spPr>
          <a:xfrm>
            <a:off x="2274786" y="2603040"/>
            <a:ext cx="5685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Red</a:t>
            </a:r>
            <a:endParaRPr sz="500" b="0" i="0" u="none" strike="noStrike" cap="none">
              <a:solidFill>
                <a:srgbClr val="000000"/>
              </a:solidFill>
              <a:latin typeface="Arial"/>
              <a:ea typeface="Arial"/>
              <a:cs typeface="Arial"/>
              <a:sym typeface="Arial"/>
            </a:endParaRPr>
          </a:p>
        </p:txBody>
      </p:sp>
      <p:sp>
        <p:nvSpPr>
          <p:cNvPr id="653" name="Google Shape;653;p28"/>
          <p:cNvSpPr txBox="1"/>
          <p:nvPr/>
        </p:nvSpPr>
        <p:spPr>
          <a:xfrm>
            <a:off x="2276114" y="2162847"/>
            <a:ext cx="7869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54" name="Google Shape;654;p28"/>
          <p:cNvSpPr txBox="1"/>
          <p:nvPr/>
        </p:nvSpPr>
        <p:spPr>
          <a:xfrm>
            <a:off x="3286555" y="2162847"/>
            <a:ext cx="7869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55" name="Google Shape;655;p28"/>
          <p:cNvSpPr txBox="1"/>
          <p:nvPr/>
        </p:nvSpPr>
        <p:spPr>
          <a:xfrm>
            <a:off x="3298596" y="2603040"/>
            <a:ext cx="16197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Champagne</a:t>
            </a:r>
            <a:endParaRPr sz="500" b="0" i="0" u="none" strike="noStrike" cap="none">
              <a:solidFill>
                <a:srgbClr val="000000"/>
              </a:solidFill>
              <a:latin typeface="Arial"/>
              <a:ea typeface="Arial"/>
              <a:cs typeface="Arial"/>
              <a:sym typeface="Arial"/>
            </a:endParaRPr>
          </a:p>
        </p:txBody>
      </p:sp>
      <p:sp>
        <p:nvSpPr>
          <p:cNvPr id="656" name="Google Shape;656;p28"/>
          <p:cNvSpPr txBox="1"/>
          <p:nvPr/>
        </p:nvSpPr>
        <p:spPr>
          <a:xfrm>
            <a:off x="5226077" y="2162847"/>
            <a:ext cx="5685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Red</a:t>
            </a:r>
            <a:endParaRPr sz="500" b="0" i="0" u="none" strike="noStrike" cap="none">
              <a:solidFill>
                <a:srgbClr val="000000"/>
              </a:solidFill>
              <a:latin typeface="Arial"/>
              <a:ea typeface="Arial"/>
              <a:cs typeface="Arial"/>
              <a:sym typeface="Arial"/>
            </a:endParaRPr>
          </a:p>
        </p:txBody>
      </p:sp>
      <p:sp>
        <p:nvSpPr>
          <p:cNvPr id="657" name="Google Shape;657;p28"/>
          <p:cNvSpPr txBox="1"/>
          <p:nvPr/>
        </p:nvSpPr>
        <p:spPr>
          <a:xfrm>
            <a:off x="5249449" y="2603040"/>
            <a:ext cx="16197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Champagne</a:t>
            </a:r>
            <a:endParaRPr sz="500" b="0" i="0" u="none" strike="noStrike" cap="none">
              <a:solidFill>
                <a:srgbClr val="000000"/>
              </a:solidFill>
              <a:latin typeface="Arial"/>
              <a:ea typeface="Arial"/>
              <a:cs typeface="Arial"/>
              <a:sym typeface="Arial"/>
            </a:endParaRPr>
          </a:p>
        </p:txBody>
      </p:sp>
      <p:sp>
        <p:nvSpPr>
          <p:cNvPr id="658" name="Google Shape;658;p28"/>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FA178072-19F9-EEF5-4CC2-6517F3C92B93}"/>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42</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29"/>
          <p:cNvSpPr txBox="1"/>
          <p:nvPr/>
        </p:nvSpPr>
        <p:spPr>
          <a:xfrm>
            <a:off x="2274786" y="2603040"/>
            <a:ext cx="5685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Red</a:t>
            </a:r>
            <a:endParaRPr sz="500" b="0" i="0" u="none" strike="noStrike" cap="none">
              <a:solidFill>
                <a:srgbClr val="000000"/>
              </a:solidFill>
              <a:latin typeface="Arial"/>
              <a:ea typeface="Arial"/>
              <a:cs typeface="Arial"/>
              <a:sym typeface="Arial"/>
            </a:endParaRPr>
          </a:p>
        </p:txBody>
      </p:sp>
      <p:sp>
        <p:nvSpPr>
          <p:cNvPr id="664" name="Google Shape;664;p29"/>
          <p:cNvSpPr txBox="1"/>
          <p:nvPr/>
        </p:nvSpPr>
        <p:spPr>
          <a:xfrm>
            <a:off x="2265857" y="2162847"/>
            <a:ext cx="807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65" name="Google Shape;665;p29"/>
          <p:cNvSpPr txBox="1"/>
          <p:nvPr/>
        </p:nvSpPr>
        <p:spPr>
          <a:xfrm>
            <a:off x="3286555" y="2162847"/>
            <a:ext cx="7869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66" name="Google Shape;666;p29"/>
          <p:cNvSpPr txBox="1"/>
          <p:nvPr/>
        </p:nvSpPr>
        <p:spPr>
          <a:xfrm>
            <a:off x="3298596" y="2603040"/>
            <a:ext cx="16197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Champagne</a:t>
            </a:r>
            <a:endParaRPr sz="500" b="0" i="0" u="none" strike="noStrike" cap="none">
              <a:solidFill>
                <a:srgbClr val="000000"/>
              </a:solidFill>
              <a:latin typeface="Arial"/>
              <a:ea typeface="Arial"/>
              <a:cs typeface="Arial"/>
              <a:sym typeface="Arial"/>
            </a:endParaRPr>
          </a:p>
        </p:txBody>
      </p:sp>
      <p:sp>
        <p:nvSpPr>
          <p:cNvPr id="667" name="Google Shape;667;p29"/>
          <p:cNvSpPr txBox="1"/>
          <p:nvPr/>
        </p:nvSpPr>
        <p:spPr>
          <a:xfrm>
            <a:off x="5226077" y="2162847"/>
            <a:ext cx="5685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Red</a:t>
            </a:r>
            <a:endParaRPr sz="500" b="0" i="0" u="none" strike="noStrike" cap="none">
              <a:solidFill>
                <a:srgbClr val="000000"/>
              </a:solidFill>
              <a:latin typeface="Arial"/>
              <a:ea typeface="Arial"/>
              <a:cs typeface="Arial"/>
              <a:sym typeface="Arial"/>
            </a:endParaRPr>
          </a:p>
        </p:txBody>
      </p:sp>
      <p:sp>
        <p:nvSpPr>
          <p:cNvPr id="668" name="Google Shape;668;p29"/>
          <p:cNvSpPr txBox="1"/>
          <p:nvPr/>
        </p:nvSpPr>
        <p:spPr>
          <a:xfrm>
            <a:off x="5249449" y="2603040"/>
            <a:ext cx="16197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Champagne</a:t>
            </a:r>
            <a:endParaRPr sz="500" b="0" i="0" u="none" strike="noStrike" cap="none">
              <a:solidFill>
                <a:srgbClr val="000000"/>
              </a:solidFill>
              <a:latin typeface="Arial"/>
              <a:ea typeface="Arial"/>
              <a:cs typeface="Arial"/>
              <a:sym typeface="Arial"/>
            </a:endParaRPr>
          </a:p>
        </p:txBody>
      </p:sp>
      <p:sp>
        <p:nvSpPr>
          <p:cNvPr id="669" name="Google Shape;669;p29"/>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B46DB87F-8929-AF30-5A48-A71058035C0F}"/>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43</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30"/>
          <p:cNvSpPr txBox="1"/>
          <p:nvPr/>
        </p:nvSpPr>
        <p:spPr>
          <a:xfrm>
            <a:off x="2274786" y="2603040"/>
            <a:ext cx="5685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Red</a:t>
            </a:r>
            <a:endParaRPr sz="500" b="0" i="0" u="none" strike="noStrike" cap="none">
              <a:solidFill>
                <a:srgbClr val="000000"/>
              </a:solidFill>
              <a:latin typeface="Arial"/>
              <a:ea typeface="Arial"/>
              <a:cs typeface="Arial"/>
              <a:sym typeface="Arial"/>
            </a:endParaRPr>
          </a:p>
        </p:txBody>
      </p:sp>
      <p:sp>
        <p:nvSpPr>
          <p:cNvPr id="675" name="Google Shape;675;p30"/>
          <p:cNvSpPr txBox="1"/>
          <p:nvPr/>
        </p:nvSpPr>
        <p:spPr>
          <a:xfrm>
            <a:off x="2265857" y="2162847"/>
            <a:ext cx="807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76" name="Google Shape;676;p30"/>
          <p:cNvSpPr txBox="1"/>
          <p:nvPr/>
        </p:nvSpPr>
        <p:spPr>
          <a:xfrm>
            <a:off x="3276299" y="2162847"/>
            <a:ext cx="807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77" name="Google Shape;677;p30"/>
          <p:cNvSpPr txBox="1"/>
          <p:nvPr/>
        </p:nvSpPr>
        <p:spPr>
          <a:xfrm>
            <a:off x="3298596" y="2603040"/>
            <a:ext cx="16197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Champagne</a:t>
            </a:r>
            <a:endParaRPr sz="500" b="0" i="0" u="none" strike="noStrike" cap="none">
              <a:solidFill>
                <a:srgbClr val="000000"/>
              </a:solidFill>
              <a:latin typeface="Arial"/>
              <a:ea typeface="Arial"/>
              <a:cs typeface="Arial"/>
              <a:sym typeface="Arial"/>
            </a:endParaRPr>
          </a:p>
        </p:txBody>
      </p:sp>
      <p:sp>
        <p:nvSpPr>
          <p:cNvPr id="678" name="Google Shape;678;p30"/>
          <p:cNvSpPr txBox="1"/>
          <p:nvPr/>
        </p:nvSpPr>
        <p:spPr>
          <a:xfrm>
            <a:off x="5226077" y="2162847"/>
            <a:ext cx="5685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Red</a:t>
            </a:r>
            <a:endParaRPr sz="500" b="0" i="0" u="none" strike="noStrike" cap="none">
              <a:solidFill>
                <a:srgbClr val="000000"/>
              </a:solidFill>
              <a:latin typeface="Arial"/>
              <a:ea typeface="Arial"/>
              <a:cs typeface="Arial"/>
              <a:sym typeface="Arial"/>
            </a:endParaRPr>
          </a:p>
        </p:txBody>
      </p:sp>
      <p:sp>
        <p:nvSpPr>
          <p:cNvPr id="679" name="Google Shape;679;p30"/>
          <p:cNvSpPr txBox="1"/>
          <p:nvPr/>
        </p:nvSpPr>
        <p:spPr>
          <a:xfrm>
            <a:off x="5249449" y="2603040"/>
            <a:ext cx="16197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Champagne</a:t>
            </a:r>
            <a:endParaRPr sz="500" b="0" i="0" u="none" strike="noStrike" cap="none">
              <a:solidFill>
                <a:srgbClr val="000000"/>
              </a:solidFill>
              <a:latin typeface="Arial"/>
              <a:ea typeface="Arial"/>
              <a:cs typeface="Arial"/>
              <a:sym typeface="Arial"/>
            </a:endParaRPr>
          </a:p>
        </p:txBody>
      </p:sp>
      <p:sp>
        <p:nvSpPr>
          <p:cNvPr id="680" name="Google Shape;680;p30"/>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CE44DE22-BCA0-C27B-DB3F-9B20E00CF8C4}"/>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44</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1"/>
          <p:cNvSpPr txBox="1"/>
          <p:nvPr/>
        </p:nvSpPr>
        <p:spPr>
          <a:xfrm>
            <a:off x="2274786" y="2603040"/>
            <a:ext cx="5685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Red</a:t>
            </a:r>
            <a:endParaRPr sz="500" b="0" i="0" u="none" strike="noStrike" cap="none">
              <a:solidFill>
                <a:srgbClr val="000000"/>
              </a:solidFill>
              <a:latin typeface="Arial"/>
              <a:ea typeface="Arial"/>
              <a:cs typeface="Arial"/>
              <a:sym typeface="Arial"/>
            </a:endParaRPr>
          </a:p>
        </p:txBody>
      </p:sp>
      <p:sp>
        <p:nvSpPr>
          <p:cNvPr id="686" name="Google Shape;686;p31"/>
          <p:cNvSpPr txBox="1"/>
          <p:nvPr/>
        </p:nvSpPr>
        <p:spPr>
          <a:xfrm>
            <a:off x="2265857" y="2162847"/>
            <a:ext cx="807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87" name="Google Shape;687;p31"/>
          <p:cNvSpPr txBox="1"/>
          <p:nvPr/>
        </p:nvSpPr>
        <p:spPr>
          <a:xfrm>
            <a:off x="3276299" y="2162847"/>
            <a:ext cx="807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88" name="Google Shape;688;p31"/>
          <p:cNvSpPr txBox="1"/>
          <p:nvPr/>
        </p:nvSpPr>
        <p:spPr>
          <a:xfrm>
            <a:off x="3298596" y="2603040"/>
            <a:ext cx="16197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Champagne</a:t>
            </a:r>
            <a:endParaRPr sz="500" b="0" i="0" u="none" strike="noStrike" cap="none">
              <a:solidFill>
                <a:srgbClr val="000000"/>
              </a:solidFill>
              <a:latin typeface="Arial"/>
              <a:ea typeface="Arial"/>
              <a:cs typeface="Arial"/>
              <a:sym typeface="Arial"/>
            </a:endParaRPr>
          </a:p>
        </p:txBody>
      </p:sp>
      <p:sp>
        <p:nvSpPr>
          <p:cNvPr id="689" name="Google Shape;689;p31"/>
          <p:cNvSpPr txBox="1"/>
          <p:nvPr/>
        </p:nvSpPr>
        <p:spPr>
          <a:xfrm>
            <a:off x="5226077" y="2162847"/>
            <a:ext cx="5685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Red</a:t>
            </a:r>
            <a:endParaRPr sz="500" b="0" i="0" u="none" strike="noStrike" cap="none">
              <a:solidFill>
                <a:srgbClr val="000000"/>
              </a:solidFill>
              <a:latin typeface="Arial"/>
              <a:ea typeface="Arial"/>
              <a:cs typeface="Arial"/>
              <a:sym typeface="Arial"/>
            </a:endParaRPr>
          </a:p>
        </p:txBody>
      </p:sp>
      <p:sp>
        <p:nvSpPr>
          <p:cNvPr id="690" name="Google Shape;690;p31"/>
          <p:cNvSpPr txBox="1"/>
          <p:nvPr/>
        </p:nvSpPr>
        <p:spPr>
          <a:xfrm>
            <a:off x="5226267" y="2603040"/>
            <a:ext cx="16662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Champagne</a:t>
            </a:r>
            <a:endParaRPr sz="500" b="0" i="0" u="none" strike="noStrike" cap="none">
              <a:solidFill>
                <a:srgbClr val="000000"/>
              </a:solidFill>
              <a:latin typeface="Arial"/>
              <a:ea typeface="Arial"/>
              <a:cs typeface="Arial"/>
              <a:sym typeface="Arial"/>
            </a:endParaRPr>
          </a:p>
        </p:txBody>
      </p:sp>
      <p:sp>
        <p:nvSpPr>
          <p:cNvPr id="691" name="Google Shape;691;p31"/>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035F4F0E-9829-C546-AF07-8C066549B0A5}"/>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45</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32"/>
          <p:cNvSpPr txBox="1"/>
          <p:nvPr/>
        </p:nvSpPr>
        <p:spPr>
          <a:xfrm>
            <a:off x="2274786" y="2603040"/>
            <a:ext cx="5685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Red</a:t>
            </a:r>
            <a:endParaRPr sz="500" b="0" i="0" u="none" strike="noStrike" cap="none">
              <a:solidFill>
                <a:srgbClr val="000000"/>
              </a:solidFill>
              <a:latin typeface="Arial"/>
              <a:ea typeface="Arial"/>
              <a:cs typeface="Arial"/>
              <a:sym typeface="Arial"/>
            </a:endParaRPr>
          </a:p>
        </p:txBody>
      </p:sp>
      <p:sp>
        <p:nvSpPr>
          <p:cNvPr id="697" name="Google Shape;697;p32"/>
          <p:cNvSpPr txBox="1"/>
          <p:nvPr/>
        </p:nvSpPr>
        <p:spPr>
          <a:xfrm>
            <a:off x="2265857" y="2162847"/>
            <a:ext cx="807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98" name="Google Shape;698;p32"/>
          <p:cNvSpPr txBox="1"/>
          <p:nvPr/>
        </p:nvSpPr>
        <p:spPr>
          <a:xfrm>
            <a:off x="3276299" y="2162847"/>
            <a:ext cx="807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99" name="Google Shape;699;p32"/>
          <p:cNvSpPr txBox="1"/>
          <p:nvPr/>
        </p:nvSpPr>
        <p:spPr>
          <a:xfrm>
            <a:off x="3298596" y="2603040"/>
            <a:ext cx="16197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Champagne</a:t>
            </a:r>
            <a:endParaRPr sz="500" b="0" i="0" u="none" strike="noStrike" cap="none">
              <a:solidFill>
                <a:srgbClr val="000000"/>
              </a:solidFill>
              <a:latin typeface="Arial"/>
              <a:ea typeface="Arial"/>
              <a:cs typeface="Arial"/>
              <a:sym typeface="Arial"/>
            </a:endParaRPr>
          </a:p>
        </p:txBody>
      </p:sp>
      <p:sp>
        <p:nvSpPr>
          <p:cNvPr id="700" name="Google Shape;700;p32"/>
          <p:cNvSpPr txBox="1"/>
          <p:nvPr/>
        </p:nvSpPr>
        <p:spPr>
          <a:xfrm>
            <a:off x="5226077" y="2162847"/>
            <a:ext cx="5685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a:solidFill>
                  <a:srgbClr val="004C7F"/>
                </a:solidFill>
                <a:latin typeface="Helvetica Neue"/>
                <a:ea typeface="Helvetica Neue"/>
                <a:cs typeface="Helvetica Neue"/>
                <a:sym typeface="Helvetica Neue"/>
              </a:rPr>
              <a:t>Red</a:t>
            </a:r>
            <a:endParaRPr sz="500" b="0" i="0" u="none" strike="noStrike" cap="none">
              <a:solidFill>
                <a:srgbClr val="000000"/>
              </a:solidFill>
              <a:latin typeface="Arial"/>
              <a:ea typeface="Arial"/>
              <a:cs typeface="Arial"/>
              <a:sym typeface="Arial"/>
            </a:endParaRPr>
          </a:p>
        </p:txBody>
      </p:sp>
      <p:sp>
        <p:nvSpPr>
          <p:cNvPr id="701" name="Google Shape;701;p32"/>
          <p:cNvSpPr txBox="1"/>
          <p:nvPr/>
        </p:nvSpPr>
        <p:spPr>
          <a:xfrm>
            <a:off x="5226267" y="2603040"/>
            <a:ext cx="16662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Champagne</a:t>
            </a:r>
            <a:endParaRPr sz="500" b="0" i="0" u="none" strike="noStrike" cap="none">
              <a:solidFill>
                <a:srgbClr val="000000"/>
              </a:solidFill>
              <a:latin typeface="Arial"/>
              <a:ea typeface="Arial"/>
              <a:cs typeface="Arial"/>
              <a:sym typeface="Arial"/>
            </a:endParaRPr>
          </a:p>
        </p:txBody>
      </p:sp>
      <p:grpSp>
        <p:nvGrpSpPr>
          <p:cNvPr id="702" name="Google Shape;702;p32"/>
          <p:cNvGrpSpPr/>
          <p:nvPr/>
        </p:nvGrpSpPr>
        <p:grpSpPr>
          <a:xfrm>
            <a:off x="427806" y="1803944"/>
            <a:ext cx="1656944" cy="643466"/>
            <a:chOff x="1227764" y="-245432"/>
            <a:chExt cx="4418516" cy="1715910"/>
          </a:xfrm>
        </p:grpSpPr>
        <p:sp>
          <p:nvSpPr>
            <p:cNvPr id="703" name="Google Shape;703;p32"/>
            <p:cNvSpPr txBox="1"/>
            <p:nvPr/>
          </p:nvSpPr>
          <p:spPr>
            <a:xfrm>
              <a:off x="1227764" y="-245432"/>
              <a:ext cx="3886800" cy="1334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500"/>
                <a:buFont typeface="Helvetica Neue"/>
                <a:buNone/>
              </a:pPr>
              <a:r>
                <a:rPr lang="en" sz="1500" b="1" i="0" u="none" strike="noStrike" cap="none">
                  <a:solidFill>
                    <a:srgbClr val="EF7001"/>
                  </a:solidFill>
                  <a:latin typeface="Helvetica Neue"/>
                  <a:ea typeface="Helvetica Neue"/>
                  <a:cs typeface="Helvetica Neue"/>
                  <a:sym typeface="Helvetica Neue"/>
                </a:rPr>
                <a:t>more pairs</a:t>
              </a:r>
              <a:endParaRPr sz="5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EF7001"/>
                </a:buClr>
                <a:buSzPts val="1500"/>
                <a:buFont typeface="Helvetica Neue"/>
                <a:buNone/>
              </a:pPr>
              <a:r>
                <a:rPr lang="en" sz="1500" b="1" i="0" u="none" strike="noStrike" cap="none">
                  <a:solidFill>
                    <a:srgbClr val="EF7001"/>
                  </a:solidFill>
                  <a:latin typeface="Helvetica Neue"/>
                  <a:ea typeface="Helvetica Neue"/>
                  <a:cs typeface="Helvetica Neue"/>
                  <a:sym typeface="Helvetica Neue"/>
                </a:rPr>
                <a:t>voted for white!</a:t>
              </a:r>
              <a:endParaRPr sz="500" b="0" i="0" u="none" strike="noStrike" cap="none">
                <a:solidFill>
                  <a:srgbClr val="000000"/>
                </a:solidFill>
                <a:latin typeface="Arial"/>
                <a:ea typeface="Arial"/>
                <a:cs typeface="Arial"/>
                <a:sym typeface="Arial"/>
              </a:endParaRPr>
            </a:p>
          </p:txBody>
        </p:sp>
        <p:pic>
          <p:nvPicPr>
            <p:cNvPr id="704" name="Google Shape;704;p32" descr="Line Line"/>
            <p:cNvPicPr preferRelativeResize="0"/>
            <p:nvPr/>
          </p:nvPicPr>
          <p:blipFill rotWithShape="1">
            <a:blip r:embed="rId3">
              <a:alphaModFix/>
            </a:blip>
            <a:srcRect/>
            <a:stretch/>
          </p:blipFill>
          <p:spPr>
            <a:xfrm>
              <a:off x="2545889" y="1158484"/>
              <a:ext cx="3100391" cy="311994"/>
            </a:xfrm>
            <a:prstGeom prst="rect">
              <a:avLst/>
            </a:prstGeom>
            <a:noFill/>
            <a:ln>
              <a:noFill/>
            </a:ln>
          </p:spPr>
        </p:pic>
      </p:grpSp>
      <p:grpSp>
        <p:nvGrpSpPr>
          <p:cNvPr id="705" name="Google Shape;705;p32"/>
          <p:cNvGrpSpPr/>
          <p:nvPr/>
        </p:nvGrpSpPr>
        <p:grpSpPr>
          <a:xfrm>
            <a:off x="3923826" y="3187991"/>
            <a:ext cx="1296338" cy="1047332"/>
            <a:chOff x="-1" y="-69851"/>
            <a:chExt cx="3456900" cy="2792886"/>
          </a:xfrm>
        </p:grpSpPr>
        <p:pic>
          <p:nvPicPr>
            <p:cNvPr id="706" name="Google Shape;706;p32" descr="Line Line"/>
            <p:cNvPicPr preferRelativeResize="0"/>
            <p:nvPr/>
          </p:nvPicPr>
          <p:blipFill rotWithShape="1">
            <a:blip r:embed="rId4">
              <a:alphaModFix/>
            </a:blip>
            <a:srcRect/>
            <a:stretch/>
          </p:blipFill>
          <p:spPr>
            <a:xfrm rot="5400000">
              <a:off x="878915" y="506704"/>
              <a:ext cx="1699097" cy="545988"/>
            </a:xfrm>
            <a:prstGeom prst="rect">
              <a:avLst/>
            </a:prstGeom>
            <a:noFill/>
            <a:ln>
              <a:noFill/>
            </a:ln>
          </p:spPr>
        </p:pic>
        <p:sp>
          <p:nvSpPr>
            <p:cNvPr id="707" name="Google Shape;707;p32"/>
            <p:cNvSpPr txBox="1"/>
            <p:nvPr/>
          </p:nvSpPr>
          <p:spPr>
            <a:xfrm>
              <a:off x="-1" y="1717435"/>
              <a:ext cx="3456900" cy="10056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2200"/>
                <a:buFont typeface="Helvetica Neue"/>
                <a:buNone/>
              </a:pPr>
              <a:r>
                <a:rPr lang="en" sz="2200" b="1" i="0" u="none" strike="noStrike" cap="none">
                  <a:solidFill>
                    <a:srgbClr val="006B64"/>
                  </a:solidFill>
                  <a:latin typeface="Helvetica Neue"/>
                  <a:ea typeface="Helvetica Neue"/>
                  <a:cs typeface="Helvetica Neue"/>
                  <a:sym typeface="Helvetica Neue"/>
                </a:rPr>
                <a:t>Its White!</a:t>
              </a:r>
              <a:endParaRPr sz="500" b="0" i="0" u="none" strike="noStrike" cap="none">
                <a:solidFill>
                  <a:srgbClr val="000000"/>
                </a:solidFill>
                <a:latin typeface="Arial"/>
                <a:ea typeface="Arial"/>
                <a:cs typeface="Arial"/>
                <a:sym typeface="Arial"/>
              </a:endParaRPr>
            </a:p>
          </p:txBody>
        </p:sp>
      </p:grpSp>
      <p:sp>
        <p:nvSpPr>
          <p:cNvPr id="708" name="Google Shape;708;p32"/>
          <p:cNvSpPr txBox="1"/>
          <p:nvPr/>
        </p:nvSpPr>
        <p:spPr>
          <a:xfrm>
            <a:off x="1245650" y="4469370"/>
            <a:ext cx="6652800" cy="242700"/>
          </a:xfrm>
          <a:prstGeom prst="rect">
            <a:avLst/>
          </a:prstGeom>
          <a:noFill/>
          <a:ln>
            <a:noFill/>
          </a:ln>
        </p:spPr>
        <p:txBody>
          <a:bodyPr spcFirstLastPara="1" wrap="square" lIns="19050" tIns="19050" rIns="19050" bIns="19050" anchor="t" anchorCtr="0">
            <a:normAutofit fontScale="92500"/>
          </a:bodyPr>
          <a:lstStyle/>
          <a:p>
            <a:pPr marL="165100" marR="0" lvl="0" indent="-157519" algn="l" rtl="0">
              <a:lnSpc>
                <a:spcPct val="100000"/>
              </a:lnSpc>
              <a:spcBef>
                <a:spcPts val="0"/>
              </a:spcBef>
              <a:spcAft>
                <a:spcPts val="0"/>
              </a:spcAft>
              <a:buClr>
                <a:srgbClr val="000000"/>
              </a:buClr>
              <a:buSzPct val="123076"/>
              <a:buFont typeface="Helvetica Neue"/>
              <a:buChar char="■"/>
            </a:pPr>
            <a:r>
              <a:rPr lang="en" sz="1300" b="1" i="0" u="none" strike="noStrike" cap="none">
                <a:solidFill>
                  <a:srgbClr val="000000"/>
                </a:solidFill>
                <a:latin typeface="Helvetica Neue"/>
                <a:ea typeface="Helvetica Neue"/>
                <a:cs typeface="Helvetica Neue"/>
                <a:sym typeface="Helvetica Neue"/>
              </a:rPr>
              <a:t>One-vs-one</a:t>
            </a:r>
            <a:r>
              <a:rPr lang="en" sz="1300" b="0" i="0" u="none" strike="noStrike" cap="none">
                <a:solidFill>
                  <a:srgbClr val="000000"/>
                </a:solidFill>
                <a:latin typeface="Helvetica Neue"/>
                <a:ea typeface="Helvetica Neue"/>
                <a:cs typeface="Helvetica Neue"/>
                <a:sym typeface="Helvetica Neue"/>
              </a:rPr>
              <a:t> multiclass classification uses the most “voted for” class among paired models</a:t>
            </a:r>
            <a:endParaRPr sz="500" b="0" i="0" u="none" strike="noStrike" cap="none">
              <a:solidFill>
                <a:srgbClr val="000000"/>
              </a:solidFill>
              <a:latin typeface="Arial"/>
              <a:ea typeface="Arial"/>
              <a:cs typeface="Arial"/>
              <a:sym typeface="Arial"/>
            </a:endParaRPr>
          </a:p>
        </p:txBody>
      </p:sp>
      <p:sp>
        <p:nvSpPr>
          <p:cNvPr id="709" name="Google Shape;709;p32"/>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483A274D-E3BF-CA3D-3F28-AC6B00576297}"/>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46</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0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pic>
        <p:nvPicPr>
          <p:cNvPr id="607" name="Google Shape;607;p26" descr="pasted-image.png"/>
          <p:cNvPicPr preferRelativeResize="0"/>
          <p:nvPr/>
        </p:nvPicPr>
        <p:blipFill rotWithShape="1">
          <a:blip r:embed="rId3">
            <a:alphaModFix/>
          </a:blip>
          <a:srcRect l="2048" r="5254"/>
          <a:stretch/>
        </p:blipFill>
        <p:spPr>
          <a:xfrm>
            <a:off x="2693392" y="176891"/>
            <a:ext cx="4527732" cy="4144100"/>
          </a:xfrm>
          <a:prstGeom prst="rect">
            <a:avLst/>
          </a:prstGeom>
          <a:noFill/>
          <a:ln>
            <a:noFill/>
          </a:ln>
        </p:spPr>
      </p:pic>
      <p:sp>
        <p:nvSpPr>
          <p:cNvPr id="608" name="Google Shape;608;p26"/>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47</a:t>
            </a:fld>
            <a:endParaRPr/>
          </a:p>
        </p:txBody>
      </p:sp>
      <p:cxnSp>
        <p:nvCxnSpPr>
          <p:cNvPr id="609" name="Google Shape;609;p26"/>
          <p:cNvCxnSpPr/>
          <p:nvPr/>
        </p:nvCxnSpPr>
        <p:spPr>
          <a:xfrm rot="10800000">
            <a:off x="2693399"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610" name="Google Shape;610;p26"/>
          <p:cNvCxnSpPr/>
          <p:nvPr/>
        </p:nvCxnSpPr>
        <p:spPr>
          <a:xfrm rot="10800000">
            <a:off x="2363322"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616" name="Google Shape;616;p26"/>
          <p:cNvSpPr txBox="1"/>
          <p:nvPr/>
        </p:nvSpPr>
        <p:spPr>
          <a:xfrm>
            <a:off x="435729" y="2061587"/>
            <a:ext cx="1562400" cy="2772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1800"/>
              <a:buFont typeface="Helvetica Neue"/>
              <a:buNone/>
            </a:pPr>
            <a:endParaRPr sz="1800" b="0" i="0" u="none" strike="noStrike" cap="none">
              <a:solidFill>
                <a:srgbClr val="5E5E5E"/>
              </a:solidFill>
              <a:latin typeface="Helvetica Neue"/>
              <a:ea typeface="Helvetica Neue"/>
              <a:cs typeface="Helvetica Neue"/>
              <a:sym typeface="Helvetica Neue"/>
            </a:endParaRPr>
          </a:p>
        </p:txBody>
      </p:sp>
      <p:sp>
        <p:nvSpPr>
          <p:cNvPr id="617" name="Google Shape;617;p26"/>
          <p:cNvSpPr txBox="1"/>
          <p:nvPr/>
        </p:nvSpPr>
        <p:spPr>
          <a:xfrm>
            <a:off x="6634923" y="4322167"/>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618" name="Google Shape;618;p26"/>
          <p:cNvSpPr/>
          <p:nvPr/>
        </p:nvSpPr>
        <p:spPr>
          <a:xfrm>
            <a:off x="3039083" y="3730011"/>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19" name="Google Shape;619;p26"/>
          <p:cNvSpPr/>
          <p:nvPr/>
        </p:nvSpPr>
        <p:spPr>
          <a:xfrm>
            <a:off x="3169140" y="3728989"/>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0" name="Google Shape;620;p26"/>
          <p:cNvSpPr/>
          <p:nvPr/>
        </p:nvSpPr>
        <p:spPr>
          <a:xfrm>
            <a:off x="3359223" y="37252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1" name="Google Shape;621;p26"/>
          <p:cNvSpPr/>
          <p:nvPr/>
        </p:nvSpPr>
        <p:spPr>
          <a:xfrm>
            <a:off x="3311598" y="3727164"/>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2" name="Google Shape;622;p26"/>
          <p:cNvSpPr/>
          <p:nvPr/>
        </p:nvSpPr>
        <p:spPr>
          <a:xfrm>
            <a:off x="3774191" y="372422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3" name="Google Shape;623;p26"/>
          <p:cNvSpPr/>
          <p:nvPr/>
        </p:nvSpPr>
        <p:spPr>
          <a:xfrm>
            <a:off x="3471666" y="372858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4" name="Google Shape;624;p26"/>
          <p:cNvSpPr/>
          <p:nvPr/>
        </p:nvSpPr>
        <p:spPr>
          <a:xfrm>
            <a:off x="3626553" y="37265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5" name="Google Shape;625;p26"/>
          <p:cNvSpPr/>
          <p:nvPr/>
        </p:nvSpPr>
        <p:spPr>
          <a:xfrm>
            <a:off x="3559878" y="372666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6" name="Google Shape;626;p26"/>
          <p:cNvSpPr/>
          <p:nvPr/>
        </p:nvSpPr>
        <p:spPr>
          <a:xfrm>
            <a:off x="6067590" y="887176"/>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7" name="Google Shape;627;p26"/>
          <p:cNvSpPr/>
          <p:nvPr/>
        </p:nvSpPr>
        <p:spPr>
          <a:xfrm>
            <a:off x="6458240" y="89193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8" name="Google Shape;628;p26"/>
          <p:cNvSpPr/>
          <p:nvPr/>
        </p:nvSpPr>
        <p:spPr>
          <a:xfrm>
            <a:off x="6115215"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9" name="Google Shape;629;p26"/>
          <p:cNvSpPr/>
          <p:nvPr/>
        </p:nvSpPr>
        <p:spPr>
          <a:xfrm>
            <a:off x="6267678" y="888104"/>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0" name="Google Shape;630;p26"/>
          <p:cNvSpPr/>
          <p:nvPr/>
        </p:nvSpPr>
        <p:spPr>
          <a:xfrm>
            <a:off x="6315303"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1" name="Google Shape;631;p26"/>
          <p:cNvSpPr/>
          <p:nvPr/>
        </p:nvSpPr>
        <p:spPr>
          <a:xfrm>
            <a:off x="6515390" y="88749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2" name="Google Shape;632;p26"/>
          <p:cNvSpPr/>
          <p:nvPr/>
        </p:nvSpPr>
        <p:spPr>
          <a:xfrm>
            <a:off x="6605429" y="884957"/>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3" name="Google Shape;633;p26"/>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544;p23">
            <a:extLst>
              <a:ext uri="{FF2B5EF4-FFF2-40B4-BE49-F238E27FC236}">
                <a16:creationId xmlns:a16="http://schemas.microsoft.com/office/drawing/2014/main" id="{C7E38B96-D664-3650-0146-8AE4FB572630}"/>
              </a:ext>
            </a:extLst>
          </p:cNvPr>
          <p:cNvSpPr txBox="1"/>
          <p:nvPr/>
        </p:nvSpPr>
        <p:spPr>
          <a:xfrm>
            <a:off x="2257788" y="825424"/>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dirty="0">
                <a:solidFill>
                  <a:srgbClr val="5E5E5E"/>
                </a:solidFill>
                <a:latin typeface="Helvetica Neue"/>
                <a:ea typeface="Helvetica Neue"/>
                <a:cs typeface="Helvetica Neue"/>
                <a:sym typeface="Helvetica Neue"/>
              </a:rPr>
              <a:t>White</a:t>
            </a:r>
            <a:endParaRPr sz="500" b="0" i="0" u="none" strike="noStrike" cap="none" dirty="0">
              <a:solidFill>
                <a:srgbClr val="000000"/>
              </a:solidFill>
              <a:latin typeface="Arial"/>
              <a:ea typeface="Arial"/>
              <a:cs typeface="Arial"/>
              <a:sym typeface="Arial"/>
            </a:endParaRPr>
          </a:p>
        </p:txBody>
      </p:sp>
      <p:sp>
        <p:nvSpPr>
          <p:cNvPr id="3" name="Google Shape;544;p23">
            <a:extLst>
              <a:ext uri="{FF2B5EF4-FFF2-40B4-BE49-F238E27FC236}">
                <a16:creationId xmlns:a16="http://schemas.microsoft.com/office/drawing/2014/main" id="{5274F437-E7A3-CC7F-4EDD-3D0033B9B78A}"/>
              </a:ext>
            </a:extLst>
          </p:cNvPr>
          <p:cNvSpPr txBox="1"/>
          <p:nvPr/>
        </p:nvSpPr>
        <p:spPr>
          <a:xfrm>
            <a:off x="2257788" y="3696242"/>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dirty="0">
                <a:solidFill>
                  <a:srgbClr val="5E5E5E"/>
                </a:solidFill>
                <a:latin typeface="Helvetica Neue"/>
                <a:ea typeface="Helvetica Neue"/>
                <a:cs typeface="Helvetica Neue"/>
                <a:sym typeface="Helvetica Neue"/>
              </a:rPr>
              <a:t>Red</a:t>
            </a:r>
            <a:endParaRPr sz="5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505023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32"/>
          <p:cNvSpPr txBox="1"/>
          <p:nvPr/>
        </p:nvSpPr>
        <p:spPr>
          <a:xfrm>
            <a:off x="2000584" y="2603040"/>
            <a:ext cx="1343057" cy="377026"/>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dirty="0">
                <a:solidFill>
                  <a:srgbClr val="004C7F"/>
                </a:solidFill>
                <a:latin typeface="Helvetica Neue"/>
                <a:ea typeface="Helvetica Neue"/>
                <a:cs typeface="Helvetica Neue"/>
                <a:sym typeface="Helvetica Neue"/>
              </a:rPr>
              <a:t>Not White</a:t>
            </a:r>
            <a:endParaRPr sz="500" b="0" i="0" u="none" strike="noStrike" cap="none" dirty="0">
              <a:solidFill>
                <a:srgbClr val="000000"/>
              </a:solidFill>
              <a:latin typeface="Arial"/>
              <a:ea typeface="Arial"/>
              <a:cs typeface="Arial"/>
              <a:sym typeface="Arial"/>
            </a:endParaRPr>
          </a:p>
        </p:txBody>
      </p:sp>
      <p:sp>
        <p:nvSpPr>
          <p:cNvPr id="697" name="Google Shape;697;p32"/>
          <p:cNvSpPr txBox="1"/>
          <p:nvPr/>
        </p:nvSpPr>
        <p:spPr>
          <a:xfrm>
            <a:off x="2265857" y="2162847"/>
            <a:ext cx="807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i="0" u="none" strike="noStrike" cap="none">
                <a:solidFill>
                  <a:srgbClr val="004C7F"/>
                </a:solidFill>
                <a:latin typeface="Helvetica Neue"/>
                <a:ea typeface="Helvetica Neue"/>
                <a:cs typeface="Helvetica Neue"/>
                <a:sym typeface="Helvetica Neue"/>
              </a:rPr>
              <a:t>White</a:t>
            </a:r>
            <a:endParaRPr sz="500" i="0" u="none" strike="noStrike" cap="none">
              <a:solidFill>
                <a:srgbClr val="000000"/>
              </a:solidFill>
              <a:latin typeface="Arial"/>
              <a:ea typeface="Arial"/>
              <a:cs typeface="Arial"/>
              <a:sym typeface="Arial"/>
            </a:endParaRPr>
          </a:p>
        </p:txBody>
      </p:sp>
      <p:sp>
        <p:nvSpPr>
          <p:cNvPr id="698" name="Google Shape;698;p32"/>
          <p:cNvSpPr txBox="1"/>
          <p:nvPr/>
        </p:nvSpPr>
        <p:spPr>
          <a:xfrm>
            <a:off x="4168345" y="2162847"/>
            <a:ext cx="807300" cy="377026"/>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i="0" u="none" strike="noStrike" cap="none" dirty="0">
                <a:solidFill>
                  <a:srgbClr val="004C7F"/>
                </a:solidFill>
                <a:latin typeface="Helvetica Neue"/>
                <a:ea typeface="Helvetica Neue"/>
                <a:cs typeface="Helvetica Neue"/>
                <a:sym typeface="Helvetica Neue"/>
              </a:rPr>
              <a:t>Red</a:t>
            </a:r>
            <a:endParaRPr sz="500" i="0" u="none" strike="noStrike" cap="none" dirty="0">
              <a:solidFill>
                <a:srgbClr val="000000"/>
              </a:solidFill>
              <a:latin typeface="Arial"/>
              <a:ea typeface="Arial"/>
              <a:cs typeface="Arial"/>
              <a:sym typeface="Arial"/>
            </a:endParaRPr>
          </a:p>
        </p:txBody>
      </p:sp>
      <p:sp>
        <p:nvSpPr>
          <p:cNvPr id="699" name="Google Shape;699;p32"/>
          <p:cNvSpPr txBox="1"/>
          <p:nvPr/>
        </p:nvSpPr>
        <p:spPr>
          <a:xfrm>
            <a:off x="3765074" y="2603040"/>
            <a:ext cx="16197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US" sz="2200" i="0" u="none" strike="noStrike" cap="none" dirty="0">
                <a:solidFill>
                  <a:srgbClr val="004C7F"/>
                </a:solidFill>
                <a:latin typeface="Helvetica Neue"/>
                <a:ea typeface="Helvetica Neue"/>
                <a:cs typeface="Helvetica Neue"/>
                <a:sym typeface="Helvetica Neue"/>
              </a:rPr>
              <a:t>Not Red</a:t>
            </a:r>
            <a:endParaRPr lang="en-US" sz="500" i="0" u="none" strike="noStrike" cap="none" dirty="0">
              <a:solidFill>
                <a:srgbClr val="000000"/>
              </a:solidFill>
              <a:latin typeface="Arial"/>
              <a:ea typeface="Arial"/>
              <a:cs typeface="Arial"/>
              <a:sym typeface="Arial"/>
            </a:endParaRPr>
          </a:p>
        </p:txBody>
      </p:sp>
      <p:sp>
        <p:nvSpPr>
          <p:cNvPr id="700" name="Google Shape;700;p32"/>
          <p:cNvSpPr txBox="1"/>
          <p:nvPr/>
        </p:nvSpPr>
        <p:spPr>
          <a:xfrm>
            <a:off x="5945178" y="2162847"/>
            <a:ext cx="2188514" cy="377026"/>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i="0" u="none" strike="noStrike" cap="none" dirty="0">
                <a:solidFill>
                  <a:srgbClr val="004C7F"/>
                </a:solidFill>
                <a:latin typeface="Helvetica Neue"/>
                <a:ea typeface="Helvetica Neue"/>
                <a:cs typeface="Helvetica Neue"/>
                <a:sym typeface="Helvetica Neue"/>
              </a:rPr>
              <a:t>Champagne</a:t>
            </a:r>
            <a:endParaRPr sz="500" i="0" u="none" strike="noStrike" cap="none" dirty="0">
              <a:solidFill>
                <a:srgbClr val="000000"/>
              </a:solidFill>
              <a:latin typeface="Arial"/>
              <a:ea typeface="Arial"/>
              <a:cs typeface="Arial"/>
              <a:sym typeface="Arial"/>
            </a:endParaRPr>
          </a:p>
        </p:txBody>
      </p:sp>
      <p:sp>
        <p:nvSpPr>
          <p:cNvPr id="701" name="Google Shape;701;p32"/>
          <p:cNvSpPr txBox="1"/>
          <p:nvPr/>
        </p:nvSpPr>
        <p:spPr>
          <a:xfrm>
            <a:off x="5703344" y="2603040"/>
            <a:ext cx="2672183" cy="377026"/>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i="0" u="none" strike="noStrike" cap="none" dirty="0">
                <a:solidFill>
                  <a:srgbClr val="004C7F"/>
                </a:solidFill>
                <a:latin typeface="Helvetica Neue"/>
                <a:ea typeface="Helvetica Neue"/>
                <a:cs typeface="Helvetica Neue"/>
                <a:sym typeface="Helvetica Neue"/>
              </a:rPr>
              <a:t>Not</a:t>
            </a:r>
            <a:r>
              <a:rPr lang="en" sz="2200" b="1" i="0" u="none" strike="noStrike" cap="none" dirty="0">
                <a:solidFill>
                  <a:srgbClr val="004C7F"/>
                </a:solidFill>
                <a:latin typeface="Helvetica Neue"/>
                <a:ea typeface="Helvetica Neue"/>
                <a:cs typeface="Helvetica Neue"/>
                <a:sym typeface="Helvetica Neue"/>
              </a:rPr>
              <a:t> </a:t>
            </a:r>
            <a:r>
              <a:rPr lang="en" sz="2200" i="0" u="none" strike="noStrike" cap="none" dirty="0">
                <a:solidFill>
                  <a:srgbClr val="004C7F"/>
                </a:solidFill>
                <a:latin typeface="Helvetica Neue"/>
                <a:ea typeface="Helvetica Neue"/>
                <a:cs typeface="Helvetica Neue"/>
                <a:sym typeface="Helvetica Neue"/>
              </a:rPr>
              <a:t>Champagne</a:t>
            </a:r>
            <a:endParaRPr sz="500" i="0" u="none" strike="noStrike" cap="none" dirty="0">
              <a:solidFill>
                <a:srgbClr val="000000"/>
              </a:solidFill>
              <a:latin typeface="Arial"/>
              <a:ea typeface="Arial"/>
              <a:cs typeface="Arial"/>
              <a:sym typeface="Arial"/>
            </a:endParaRPr>
          </a:p>
        </p:txBody>
      </p:sp>
      <p:grpSp>
        <p:nvGrpSpPr>
          <p:cNvPr id="702" name="Google Shape;702;p32"/>
          <p:cNvGrpSpPr/>
          <p:nvPr/>
        </p:nvGrpSpPr>
        <p:grpSpPr>
          <a:xfrm>
            <a:off x="291708" y="1841151"/>
            <a:ext cx="1656944" cy="643391"/>
            <a:chOff x="1227764" y="-245232"/>
            <a:chExt cx="4418516" cy="1715710"/>
          </a:xfrm>
        </p:grpSpPr>
        <p:sp>
          <p:nvSpPr>
            <p:cNvPr id="703" name="Google Shape;703;p32"/>
            <p:cNvSpPr txBox="1"/>
            <p:nvPr/>
          </p:nvSpPr>
          <p:spPr>
            <a:xfrm>
              <a:off x="1227764" y="-245232"/>
              <a:ext cx="3886799" cy="1333699"/>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500"/>
                <a:buFont typeface="Helvetica Neue"/>
                <a:buNone/>
              </a:pPr>
              <a:r>
                <a:rPr lang="en-US" sz="1500" b="1" dirty="0">
                  <a:solidFill>
                    <a:srgbClr val="EF7001"/>
                  </a:solidFill>
                  <a:latin typeface="Helvetica Neue"/>
                  <a:ea typeface="Helvetica Neue"/>
                  <a:cs typeface="Helvetica Neue"/>
                  <a:sym typeface="Helvetica Neue"/>
                </a:rPr>
                <a:t>Put each against all</a:t>
              </a:r>
              <a:endParaRPr sz="500" b="0" i="0" u="none" strike="noStrike" cap="none" dirty="0">
                <a:solidFill>
                  <a:srgbClr val="000000"/>
                </a:solidFill>
                <a:latin typeface="Arial"/>
                <a:ea typeface="Arial"/>
                <a:cs typeface="Arial"/>
                <a:sym typeface="Arial"/>
              </a:endParaRPr>
            </a:p>
          </p:txBody>
        </p:sp>
        <p:pic>
          <p:nvPicPr>
            <p:cNvPr id="704" name="Google Shape;704;p32" descr="Line Line"/>
            <p:cNvPicPr preferRelativeResize="0"/>
            <p:nvPr/>
          </p:nvPicPr>
          <p:blipFill rotWithShape="1">
            <a:blip r:embed="rId3">
              <a:alphaModFix/>
            </a:blip>
            <a:srcRect/>
            <a:stretch/>
          </p:blipFill>
          <p:spPr>
            <a:xfrm>
              <a:off x="2545889" y="1158484"/>
              <a:ext cx="3100391" cy="311994"/>
            </a:xfrm>
            <a:prstGeom prst="rect">
              <a:avLst/>
            </a:prstGeom>
            <a:noFill/>
            <a:ln>
              <a:noFill/>
            </a:ln>
          </p:spPr>
        </p:pic>
      </p:grpSp>
      <p:sp>
        <p:nvSpPr>
          <p:cNvPr id="709" name="Google Shape;709;p32"/>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483A274D-E3BF-CA3D-3F28-AC6B00576297}"/>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48</a:t>
            </a:fld>
            <a:endParaRPr/>
          </a:p>
        </p:txBody>
      </p:sp>
    </p:spTree>
    <p:extLst>
      <p:ext uri="{BB962C8B-B14F-4D97-AF65-F5344CB8AC3E}">
        <p14:creationId xmlns:p14="http://schemas.microsoft.com/office/powerpoint/2010/main" val="7469521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32"/>
          <p:cNvSpPr txBox="1"/>
          <p:nvPr/>
        </p:nvSpPr>
        <p:spPr>
          <a:xfrm>
            <a:off x="2000584" y="2603040"/>
            <a:ext cx="1343057" cy="377026"/>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0" i="0" u="none" strike="noStrike" cap="none" dirty="0">
                <a:solidFill>
                  <a:srgbClr val="004C7F"/>
                </a:solidFill>
                <a:latin typeface="Helvetica Neue"/>
                <a:ea typeface="Helvetica Neue"/>
                <a:cs typeface="Helvetica Neue"/>
                <a:sym typeface="Helvetica Neue"/>
              </a:rPr>
              <a:t>Not White</a:t>
            </a:r>
            <a:endParaRPr sz="500" b="0" i="0" u="none" strike="noStrike" cap="none" dirty="0">
              <a:solidFill>
                <a:srgbClr val="000000"/>
              </a:solidFill>
              <a:latin typeface="Arial"/>
              <a:ea typeface="Arial"/>
              <a:cs typeface="Arial"/>
              <a:sym typeface="Arial"/>
            </a:endParaRPr>
          </a:p>
        </p:txBody>
      </p:sp>
      <p:sp>
        <p:nvSpPr>
          <p:cNvPr id="697" name="Google Shape;697;p32"/>
          <p:cNvSpPr txBox="1"/>
          <p:nvPr/>
        </p:nvSpPr>
        <p:spPr>
          <a:xfrm>
            <a:off x="2265857" y="2162847"/>
            <a:ext cx="807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a:solidFill>
                  <a:srgbClr val="004C7F"/>
                </a:solidFill>
                <a:latin typeface="Helvetica Neue"/>
                <a:ea typeface="Helvetica Neue"/>
                <a:cs typeface="Helvetica Neue"/>
                <a:sym typeface="Helvetica Neue"/>
              </a:rPr>
              <a:t>White</a:t>
            </a:r>
            <a:endParaRPr sz="500" b="0" i="0" u="none" strike="noStrike" cap="none">
              <a:solidFill>
                <a:srgbClr val="000000"/>
              </a:solidFill>
              <a:latin typeface="Arial"/>
              <a:ea typeface="Arial"/>
              <a:cs typeface="Arial"/>
              <a:sym typeface="Arial"/>
            </a:endParaRPr>
          </a:p>
        </p:txBody>
      </p:sp>
      <p:sp>
        <p:nvSpPr>
          <p:cNvPr id="698" name="Google Shape;698;p32"/>
          <p:cNvSpPr txBox="1"/>
          <p:nvPr/>
        </p:nvSpPr>
        <p:spPr>
          <a:xfrm>
            <a:off x="4168345" y="2162847"/>
            <a:ext cx="807300" cy="377026"/>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i="0" u="none" strike="noStrike" cap="none" dirty="0">
                <a:solidFill>
                  <a:srgbClr val="004C7F"/>
                </a:solidFill>
                <a:latin typeface="Helvetica Neue"/>
                <a:ea typeface="Helvetica Neue"/>
                <a:cs typeface="Helvetica Neue"/>
                <a:sym typeface="Helvetica Neue"/>
              </a:rPr>
              <a:t>Red</a:t>
            </a:r>
            <a:endParaRPr sz="500" i="0" u="none" strike="noStrike" cap="none" dirty="0">
              <a:solidFill>
                <a:srgbClr val="000000"/>
              </a:solidFill>
              <a:latin typeface="Arial"/>
              <a:ea typeface="Arial"/>
              <a:cs typeface="Arial"/>
              <a:sym typeface="Arial"/>
            </a:endParaRPr>
          </a:p>
        </p:txBody>
      </p:sp>
      <p:sp>
        <p:nvSpPr>
          <p:cNvPr id="699" name="Google Shape;699;p32"/>
          <p:cNvSpPr txBox="1"/>
          <p:nvPr/>
        </p:nvSpPr>
        <p:spPr>
          <a:xfrm>
            <a:off x="3765074" y="2603040"/>
            <a:ext cx="16197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US" sz="2200" b="1" i="0" u="none" strike="noStrike" cap="none" dirty="0">
                <a:solidFill>
                  <a:srgbClr val="004C7F"/>
                </a:solidFill>
                <a:latin typeface="Helvetica Neue"/>
                <a:ea typeface="Helvetica Neue"/>
                <a:cs typeface="Helvetica Neue"/>
                <a:sym typeface="Helvetica Neue"/>
              </a:rPr>
              <a:t>Not Red</a:t>
            </a:r>
            <a:endParaRPr lang="en-US" sz="500" b="1" i="0" u="none" strike="noStrike" cap="none" dirty="0">
              <a:solidFill>
                <a:srgbClr val="000000"/>
              </a:solidFill>
              <a:latin typeface="Arial"/>
              <a:ea typeface="Arial"/>
              <a:cs typeface="Arial"/>
              <a:sym typeface="Arial"/>
            </a:endParaRPr>
          </a:p>
        </p:txBody>
      </p:sp>
      <p:sp>
        <p:nvSpPr>
          <p:cNvPr id="700" name="Google Shape;700;p32"/>
          <p:cNvSpPr txBox="1"/>
          <p:nvPr/>
        </p:nvSpPr>
        <p:spPr>
          <a:xfrm>
            <a:off x="5945178" y="2162847"/>
            <a:ext cx="2188514" cy="377026"/>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i="0" u="none" strike="noStrike" cap="none" dirty="0">
                <a:solidFill>
                  <a:srgbClr val="004C7F"/>
                </a:solidFill>
                <a:latin typeface="Helvetica Neue"/>
                <a:ea typeface="Helvetica Neue"/>
                <a:cs typeface="Helvetica Neue"/>
                <a:sym typeface="Helvetica Neue"/>
              </a:rPr>
              <a:t>Champagne</a:t>
            </a:r>
            <a:endParaRPr sz="500" i="0" u="none" strike="noStrike" cap="none" dirty="0">
              <a:solidFill>
                <a:srgbClr val="000000"/>
              </a:solidFill>
              <a:latin typeface="Arial"/>
              <a:ea typeface="Arial"/>
              <a:cs typeface="Arial"/>
              <a:sym typeface="Arial"/>
            </a:endParaRPr>
          </a:p>
        </p:txBody>
      </p:sp>
      <p:sp>
        <p:nvSpPr>
          <p:cNvPr id="701" name="Google Shape;701;p32"/>
          <p:cNvSpPr txBox="1"/>
          <p:nvPr/>
        </p:nvSpPr>
        <p:spPr>
          <a:xfrm>
            <a:off x="5703344" y="2603040"/>
            <a:ext cx="2672183" cy="377026"/>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2200"/>
              <a:buFont typeface="Helvetica Neue"/>
              <a:buNone/>
            </a:pPr>
            <a:r>
              <a:rPr lang="en" sz="2200" b="1" i="0" u="none" strike="noStrike" cap="none" dirty="0">
                <a:solidFill>
                  <a:srgbClr val="004C7F"/>
                </a:solidFill>
                <a:latin typeface="Helvetica Neue"/>
                <a:ea typeface="Helvetica Neue"/>
                <a:cs typeface="Helvetica Neue"/>
                <a:sym typeface="Helvetica Neue"/>
              </a:rPr>
              <a:t>Not Champagne</a:t>
            </a:r>
            <a:endParaRPr sz="500" b="0" i="0" u="none" strike="noStrike" cap="none" dirty="0">
              <a:solidFill>
                <a:srgbClr val="000000"/>
              </a:solidFill>
              <a:latin typeface="Arial"/>
              <a:ea typeface="Arial"/>
              <a:cs typeface="Arial"/>
              <a:sym typeface="Arial"/>
            </a:endParaRPr>
          </a:p>
        </p:txBody>
      </p:sp>
      <p:grpSp>
        <p:nvGrpSpPr>
          <p:cNvPr id="702" name="Google Shape;702;p32"/>
          <p:cNvGrpSpPr/>
          <p:nvPr/>
        </p:nvGrpSpPr>
        <p:grpSpPr>
          <a:xfrm>
            <a:off x="283362" y="1620391"/>
            <a:ext cx="1665290" cy="864151"/>
            <a:chOff x="1205508" y="-833925"/>
            <a:chExt cx="4440772" cy="2304403"/>
          </a:xfrm>
        </p:grpSpPr>
        <p:sp>
          <p:nvSpPr>
            <p:cNvPr id="703" name="Google Shape;703;p32"/>
            <p:cNvSpPr txBox="1"/>
            <p:nvPr/>
          </p:nvSpPr>
          <p:spPr>
            <a:xfrm>
              <a:off x="1205508" y="-833925"/>
              <a:ext cx="3886799" cy="1949251"/>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500"/>
                <a:buFont typeface="Helvetica Neue"/>
                <a:buNone/>
              </a:pPr>
              <a:r>
                <a:rPr lang="en-US" sz="1500" b="1" dirty="0">
                  <a:solidFill>
                    <a:srgbClr val="EF7001"/>
                  </a:solidFill>
                  <a:latin typeface="Helvetica Neue"/>
                  <a:ea typeface="Helvetica Neue"/>
                  <a:cs typeface="Helvetica Neue"/>
                  <a:sym typeface="Helvetica Neue"/>
                </a:rPr>
                <a:t>See which has the highest Probability</a:t>
              </a:r>
              <a:endParaRPr sz="500" b="0" i="0" u="none" strike="noStrike" cap="none" dirty="0">
                <a:solidFill>
                  <a:srgbClr val="000000"/>
                </a:solidFill>
                <a:latin typeface="Arial"/>
                <a:ea typeface="Arial"/>
                <a:cs typeface="Arial"/>
                <a:sym typeface="Arial"/>
              </a:endParaRPr>
            </a:p>
          </p:txBody>
        </p:sp>
        <p:pic>
          <p:nvPicPr>
            <p:cNvPr id="704" name="Google Shape;704;p32" descr="Line Line"/>
            <p:cNvPicPr preferRelativeResize="0"/>
            <p:nvPr/>
          </p:nvPicPr>
          <p:blipFill rotWithShape="1">
            <a:blip r:embed="rId3">
              <a:alphaModFix/>
            </a:blip>
            <a:srcRect/>
            <a:stretch/>
          </p:blipFill>
          <p:spPr>
            <a:xfrm>
              <a:off x="2545889" y="1158484"/>
              <a:ext cx="3100391" cy="311994"/>
            </a:xfrm>
            <a:prstGeom prst="rect">
              <a:avLst/>
            </a:prstGeom>
            <a:noFill/>
            <a:ln>
              <a:noFill/>
            </a:ln>
          </p:spPr>
        </p:pic>
      </p:grpSp>
      <p:grpSp>
        <p:nvGrpSpPr>
          <p:cNvPr id="705" name="Google Shape;705;p32"/>
          <p:cNvGrpSpPr/>
          <p:nvPr/>
        </p:nvGrpSpPr>
        <p:grpSpPr>
          <a:xfrm>
            <a:off x="3923826" y="3187991"/>
            <a:ext cx="1296338" cy="1047332"/>
            <a:chOff x="-1" y="-69851"/>
            <a:chExt cx="3456900" cy="2792886"/>
          </a:xfrm>
        </p:grpSpPr>
        <p:pic>
          <p:nvPicPr>
            <p:cNvPr id="706" name="Google Shape;706;p32" descr="Line Line"/>
            <p:cNvPicPr preferRelativeResize="0"/>
            <p:nvPr/>
          </p:nvPicPr>
          <p:blipFill rotWithShape="1">
            <a:blip r:embed="rId4">
              <a:alphaModFix/>
            </a:blip>
            <a:srcRect/>
            <a:stretch/>
          </p:blipFill>
          <p:spPr>
            <a:xfrm rot="5400000">
              <a:off x="878915" y="506704"/>
              <a:ext cx="1699097" cy="545988"/>
            </a:xfrm>
            <a:prstGeom prst="rect">
              <a:avLst/>
            </a:prstGeom>
            <a:noFill/>
            <a:ln>
              <a:noFill/>
            </a:ln>
          </p:spPr>
        </p:pic>
        <p:sp>
          <p:nvSpPr>
            <p:cNvPr id="707" name="Google Shape;707;p32"/>
            <p:cNvSpPr txBox="1"/>
            <p:nvPr/>
          </p:nvSpPr>
          <p:spPr>
            <a:xfrm>
              <a:off x="-1" y="1717435"/>
              <a:ext cx="3456900" cy="10056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2200"/>
                <a:buFont typeface="Helvetica Neue"/>
                <a:buNone/>
              </a:pPr>
              <a:r>
                <a:rPr lang="en" sz="2200" b="1" i="0" u="none" strike="noStrike" cap="none" dirty="0">
                  <a:solidFill>
                    <a:srgbClr val="006B64"/>
                  </a:solidFill>
                  <a:latin typeface="Helvetica Neue"/>
                  <a:ea typeface="Helvetica Neue"/>
                  <a:cs typeface="Helvetica Neue"/>
                  <a:sym typeface="Helvetica Neue"/>
                </a:rPr>
                <a:t>Its White!</a:t>
              </a:r>
              <a:endParaRPr sz="500" b="0" i="0" u="none" strike="noStrike" cap="none" dirty="0">
                <a:solidFill>
                  <a:srgbClr val="000000"/>
                </a:solidFill>
                <a:latin typeface="Arial"/>
                <a:ea typeface="Arial"/>
                <a:cs typeface="Arial"/>
                <a:sym typeface="Arial"/>
              </a:endParaRPr>
            </a:p>
          </p:txBody>
        </p:sp>
      </p:grpSp>
      <p:sp>
        <p:nvSpPr>
          <p:cNvPr id="708" name="Google Shape;708;p32"/>
          <p:cNvSpPr txBox="1"/>
          <p:nvPr/>
        </p:nvSpPr>
        <p:spPr>
          <a:xfrm>
            <a:off x="1245650" y="4469370"/>
            <a:ext cx="6652800" cy="242700"/>
          </a:xfrm>
          <a:prstGeom prst="rect">
            <a:avLst/>
          </a:prstGeom>
          <a:noFill/>
          <a:ln>
            <a:noFill/>
          </a:ln>
        </p:spPr>
        <p:txBody>
          <a:bodyPr spcFirstLastPara="1" wrap="square" lIns="19050" tIns="19050" rIns="19050" bIns="19050" anchor="t" anchorCtr="0">
            <a:normAutofit fontScale="92500"/>
          </a:bodyPr>
          <a:lstStyle/>
          <a:p>
            <a:pPr marL="165100" marR="0" lvl="0" indent="-157519" algn="l" rtl="0">
              <a:lnSpc>
                <a:spcPct val="100000"/>
              </a:lnSpc>
              <a:spcBef>
                <a:spcPts val="0"/>
              </a:spcBef>
              <a:spcAft>
                <a:spcPts val="0"/>
              </a:spcAft>
              <a:buClr>
                <a:srgbClr val="000000"/>
              </a:buClr>
              <a:buSzPct val="123076"/>
              <a:buFont typeface="Helvetica Neue"/>
              <a:buChar char="■"/>
            </a:pPr>
            <a:r>
              <a:rPr lang="en" sz="1300" b="1" i="0" u="none" strike="noStrike" cap="none" dirty="0">
                <a:solidFill>
                  <a:srgbClr val="000000"/>
                </a:solidFill>
                <a:latin typeface="Helvetica Neue"/>
                <a:ea typeface="Helvetica Neue"/>
                <a:cs typeface="Helvetica Neue"/>
                <a:sym typeface="Helvetica Neue"/>
              </a:rPr>
              <a:t>One-vs-all</a:t>
            </a:r>
            <a:r>
              <a:rPr lang="en" sz="1300" b="0" i="0" u="none" strike="noStrike" cap="none" dirty="0">
                <a:solidFill>
                  <a:srgbClr val="000000"/>
                </a:solidFill>
                <a:latin typeface="Helvetica Neue"/>
                <a:ea typeface="Helvetica Neue"/>
                <a:cs typeface="Helvetica Neue"/>
                <a:sym typeface="Helvetica Neue"/>
              </a:rPr>
              <a:t> multiclass classification uses the highest probability class among labeled models</a:t>
            </a:r>
            <a:endParaRPr sz="500" b="0" i="0" u="none" strike="noStrike" cap="none" dirty="0">
              <a:solidFill>
                <a:srgbClr val="000000"/>
              </a:solidFill>
              <a:latin typeface="Arial"/>
              <a:ea typeface="Arial"/>
              <a:cs typeface="Arial"/>
              <a:sym typeface="Arial"/>
            </a:endParaRPr>
          </a:p>
        </p:txBody>
      </p:sp>
      <p:sp>
        <p:nvSpPr>
          <p:cNvPr id="709" name="Google Shape;709;p32"/>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483A274D-E3BF-CA3D-3F28-AC6B00576297}"/>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49</a:t>
            </a:fld>
            <a:endParaRPr/>
          </a:p>
        </p:txBody>
      </p:sp>
    </p:spTree>
    <p:extLst>
      <p:ext uri="{BB962C8B-B14F-4D97-AF65-F5344CB8AC3E}">
        <p14:creationId xmlns:p14="http://schemas.microsoft.com/office/powerpoint/2010/main" val="21265222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0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
          <p:cNvSpPr txBox="1">
            <a:spLocks noGrp="1"/>
          </p:cNvSpPr>
          <p:nvPr>
            <p:ph type="title"/>
          </p:nvPr>
        </p:nvSpPr>
        <p:spPr>
          <a:xfrm>
            <a:off x="1331639" y="87474"/>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sz="2700">
                <a:solidFill>
                  <a:srgbClr val="1F497D"/>
                </a:solidFill>
                <a:latin typeface="Times New Roman"/>
                <a:ea typeface="Times New Roman"/>
                <a:cs typeface="Times New Roman"/>
                <a:sym typeface="Times New Roman"/>
              </a:rPr>
              <a:t>Supervised learning</a:t>
            </a:r>
            <a:endParaRPr/>
          </a:p>
        </p:txBody>
      </p:sp>
      <p:sp>
        <p:nvSpPr>
          <p:cNvPr id="199" name="Google Shape;199;p3"/>
          <p:cNvSpPr txBox="1">
            <a:spLocks noGrp="1"/>
          </p:cNvSpPr>
          <p:nvPr>
            <p:ph type="body" idx="1"/>
          </p:nvPr>
        </p:nvSpPr>
        <p:spPr>
          <a:xfrm>
            <a:off x="1331648" y="922116"/>
            <a:ext cx="6326400" cy="1195200"/>
          </a:xfrm>
          <a:prstGeom prst="rect">
            <a:avLst/>
          </a:prstGeom>
          <a:noFill/>
          <a:ln>
            <a:noFill/>
          </a:ln>
        </p:spPr>
        <p:txBody>
          <a:bodyPr spcFirstLastPara="1" wrap="square" lIns="34275" tIns="34275" rIns="34275" bIns="34275" anchor="t" anchorCtr="0">
            <a:normAutofit/>
          </a:bodyPr>
          <a:lstStyle/>
          <a:p>
            <a:pPr marL="254000" lvl="0" indent="-254000" algn="l" rtl="0">
              <a:lnSpc>
                <a:spcPct val="100000"/>
              </a:lnSpc>
              <a:spcBef>
                <a:spcPts val="0"/>
              </a:spcBef>
              <a:spcAft>
                <a:spcPts val="0"/>
              </a:spcAft>
              <a:buSzPts val="2100"/>
              <a:buFont typeface="Times New Roman"/>
              <a:buChar char="■"/>
            </a:pPr>
            <a:r>
              <a:rPr lang="en" sz="2100" dirty="0">
                <a:solidFill>
                  <a:schemeClr val="tx1"/>
                </a:solidFill>
              </a:rPr>
              <a:t>Training the model with labeled data</a:t>
            </a:r>
            <a:endParaRPr dirty="0">
              <a:solidFill>
                <a:schemeClr val="tx1"/>
              </a:solidFill>
              <a:latin typeface="Arial"/>
              <a:ea typeface="Arial"/>
              <a:cs typeface="Arial"/>
              <a:sym typeface="Arial"/>
            </a:endParaRPr>
          </a:p>
          <a:p>
            <a:pPr marL="254000" lvl="0" indent="-254000" algn="l" rtl="0">
              <a:lnSpc>
                <a:spcPct val="100000"/>
              </a:lnSpc>
              <a:spcBef>
                <a:spcPts val="500"/>
              </a:spcBef>
              <a:spcAft>
                <a:spcPts val="0"/>
              </a:spcAft>
              <a:buSzPts val="2100"/>
              <a:buChar char="■"/>
            </a:pPr>
            <a:r>
              <a:rPr lang="en" sz="2100" dirty="0">
                <a:solidFill>
                  <a:srgbClr val="202122"/>
                </a:solidFill>
              </a:rPr>
              <a:t>Most widely used ML techniques in real world applications.</a:t>
            </a:r>
            <a:endParaRPr dirty="0"/>
          </a:p>
        </p:txBody>
      </p:sp>
      <p:pic>
        <p:nvPicPr>
          <p:cNvPr id="200" name="Google Shape;200;p3"/>
          <p:cNvPicPr preferRelativeResize="0"/>
          <p:nvPr/>
        </p:nvPicPr>
        <p:blipFill rotWithShape="1">
          <a:blip r:embed="rId3">
            <a:alphaModFix/>
          </a:blip>
          <a:srcRect l="32629" t="14194" r="30474" b="37258"/>
          <a:stretch/>
        </p:blipFill>
        <p:spPr>
          <a:xfrm>
            <a:off x="1595593" y="3004244"/>
            <a:ext cx="620210" cy="544045"/>
          </a:xfrm>
          <a:prstGeom prst="rect">
            <a:avLst/>
          </a:prstGeom>
          <a:noFill/>
          <a:ln>
            <a:noFill/>
          </a:ln>
        </p:spPr>
      </p:pic>
      <p:sp>
        <p:nvSpPr>
          <p:cNvPr id="201" name="Google Shape;201;p3"/>
          <p:cNvSpPr/>
          <p:nvPr/>
        </p:nvSpPr>
        <p:spPr>
          <a:xfrm rot="-5400000">
            <a:off x="3084956" y="3771423"/>
            <a:ext cx="285000" cy="342000"/>
          </a:xfrm>
          <a:prstGeom prst="downArrow">
            <a:avLst>
              <a:gd name="adj1" fmla="val 50000"/>
              <a:gd name="adj2" fmla="val 50000"/>
            </a:avLst>
          </a:prstGeom>
          <a:solidFill>
            <a:srgbClr val="1F497D"/>
          </a:solidFill>
          <a:ln w="9525" cap="flat" cmpd="sng">
            <a:solidFill>
              <a:schemeClr val="dk2"/>
            </a:solidFill>
            <a:prstDash val="solid"/>
            <a:round/>
            <a:headEnd type="none" w="sm" len="sm"/>
            <a:tailEnd type="none" w="sm" len="sm"/>
          </a:ln>
        </p:spPr>
        <p:txBody>
          <a:bodyPr spcFirstLastPara="1" wrap="square" lIns="34275" tIns="34275" rIns="34275" bIns="34275"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000000"/>
              </a:solidFill>
              <a:latin typeface="Helvetica Neue"/>
              <a:ea typeface="Helvetica Neue"/>
              <a:cs typeface="Helvetica Neue"/>
              <a:sym typeface="Helvetica Neue"/>
            </a:endParaRPr>
          </a:p>
        </p:txBody>
      </p:sp>
      <p:pic>
        <p:nvPicPr>
          <p:cNvPr id="202" name="Google Shape;202;p3"/>
          <p:cNvPicPr preferRelativeResize="0"/>
          <p:nvPr/>
        </p:nvPicPr>
        <p:blipFill rotWithShape="1">
          <a:blip r:embed="rId4">
            <a:alphaModFix/>
          </a:blip>
          <a:srcRect/>
          <a:stretch/>
        </p:blipFill>
        <p:spPr>
          <a:xfrm>
            <a:off x="3841045" y="3402067"/>
            <a:ext cx="1624088" cy="1332498"/>
          </a:xfrm>
          <a:prstGeom prst="rect">
            <a:avLst/>
          </a:prstGeom>
          <a:noFill/>
          <a:ln>
            <a:noFill/>
          </a:ln>
        </p:spPr>
      </p:pic>
      <p:sp>
        <p:nvSpPr>
          <p:cNvPr id="203" name="Google Shape;203;p3"/>
          <p:cNvSpPr/>
          <p:nvPr/>
        </p:nvSpPr>
        <p:spPr>
          <a:xfrm rot="-5400000">
            <a:off x="5708169" y="3817130"/>
            <a:ext cx="285000" cy="342000"/>
          </a:xfrm>
          <a:prstGeom prst="downArrow">
            <a:avLst>
              <a:gd name="adj1" fmla="val 50000"/>
              <a:gd name="adj2" fmla="val 50000"/>
            </a:avLst>
          </a:prstGeom>
          <a:solidFill>
            <a:schemeClr val="accent1"/>
          </a:solidFill>
          <a:ln w="9525" cap="flat" cmpd="sng">
            <a:solidFill>
              <a:schemeClr val="accent1"/>
            </a:solidFill>
            <a:prstDash val="solid"/>
            <a:round/>
            <a:headEnd type="none" w="sm" len="sm"/>
            <a:tailEnd type="none" w="sm" len="sm"/>
          </a:ln>
        </p:spPr>
        <p:txBody>
          <a:bodyPr spcFirstLastPara="1" wrap="square" lIns="34275" tIns="34275" rIns="34275" bIns="34275"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000000"/>
              </a:solidFill>
              <a:highlight>
                <a:srgbClr val="FFFF00"/>
              </a:highlight>
              <a:latin typeface="Helvetica Neue"/>
              <a:ea typeface="Helvetica Neue"/>
              <a:cs typeface="Helvetica Neue"/>
              <a:sym typeface="Helvetica Neue"/>
            </a:endParaRPr>
          </a:p>
        </p:txBody>
      </p:sp>
      <p:sp>
        <p:nvSpPr>
          <p:cNvPr id="204" name="Google Shape;204;p3"/>
          <p:cNvSpPr/>
          <p:nvPr/>
        </p:nvSpPr>
        <p:spPr>
          <a:xfrm>
            <a:off x="6318178" y="3645835"/>
            <a:ext cx="1733400" cy="593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34275" tIns="34275" rIns="34275" bIns="34275" anchor="ctr" anchorCtr="0">
            <a:noAutofit/>
          </a:bodyPr>
          <a:lstStyle/>
          <a:p>
            <a:pPr marL="0" marR="0" lvl="0" indent="0" algn="ctr" rtl="0">
              <a:lnSpc>
                <a:spcPct val="100000"/>
              </a:lnSpc>
              <a:spcBef>
                <a:spcPts val="0"/>
              </a:spcBef>
              <a:spcAft>
                <a:spcPts val="0"/>
              </a:spcAft>
              <a:buClr>
                <a:srgbClr val="000000"/>
              </a:buClr>
              <a:buSzPts val="2100"/>
              <a:buFont typeface="Arial"/>
              <a:buNone/>
            </a:pPr>
            <a:r>
              <a:rPr lang="en" sz="2100" b="0" i="0" u="none" strike="noStrike" cap="none">
                <a:solidFill>
                  <a:srgbClr val="000000"/>
                </a:solidFill>
                <a:latin typeface="Times New Roman"/>
                <a:ea typeface="Times New Roman"/>
                <a:cs typeface="Times New Roman"/>
                <a:sym typeface="Times New Roman"/>
              </a:rPr>
              <a:t>Cat</a:t>
            </a:r>
            <a:endParaRPr sz="2100" b="0" i="0" u="none" strike="noStrike" cap="none">
              <a:solidFill>
                <a:srgbClr val="000000"/>
              </a:solidFill>
              <a:latin typeface="Times New Roman"/>
              <a:ea typeface="Times New Roman"/>
              <a:cs typeface="Times New Roman"/>
              <a:sym typeface="Times New Roman"/>
            </a:endParaRPr>
          </a:p>
        </p:txBody>
      </p:sp>
      <p:sp>
        <p:nvSpPr>
          <p:cNvPr id="205" name="Google Shape;205;p3"/>
          <p:cNvSpPr/>
          <p:nvPr/>
        </p:nvSpPr>
        <p:spPr>
          <a:xfrm>
            <a:off x="1254502" y="4238935"/>
            <a:ext cx="1733400" cy="593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34275" tIns="34275" rIns="34275" bIns="34275" anchor="ctr" anchorCtr="0">
            <a:noAutofit/>
          </a:bodyPr>
          <a:lstStyle/>
          <a:p>
            <a:pPr marL="0" marR="0" lvl="0" indent="0" algn="ctr" rtl="0">
              <a:lnSpc>
                <a:spcPct val="100000"/>
              </a:lnSpc>
              <a:spcBef>
                <a:spcPts val="0"/>
              </a:spcBef>
              <a:spcAft>
                <a:spcPts val="0"/>
              </a:spcAft>
              <a:buClr>
                <a:srgbClr val="000000"/>
              </a:buClr>
              <a:buSzPts val="2100"/>
              <a:buFont typeface="Arial"/>
              <a:buNone/>
            </a:pPr>
            <a:r>
              <a:rPr lang="en" sz="2100" b="0" i="0" u="none" strike="noStrike" cap="none" dirty="0">
                <a:solidFill>
                  <a:srgbClr val="000000"/>
                </a:solidFill>
                <a:latin typeface="Times New Roman"/>
                <a:ea typeface="Times New Roman"/>
                <a:cs typeface="Times New Roman"/>
                <a:sym typeface="Times New Roman"/>
              </a:rPr>
              <a:t>Cat</a:t>
            </a:r>
            <a:endParaRPr sz="2100" b="0" i="0" u="none" strike="noStrike" cap="none" dirty="0">
              <a:solidFill>
                <a:srgbClr val="000000"/>
              </a:solidFill>
              <a:latin typeface="Times New Roman"/>
              <a:ea typeface="Times New Roman"/>
              <a:cs typeface="Times New Roman"/>
              <a:sym typeface="Times New Roman"/>
            </a:endParaRPr>
          </a:p>
        </p:txBody>
      </p:sp>
      <p:sp>
        <p:nvSpPr>
          <p:cNvPr id="2" name="Google Shape;245;p10">
            <a:extLst>
              <a:ext uri="{FF2B5EF4-FFF2-40B4-BE49-F238E27FC236}">
                <a16:creationId xmlns:a16="http://schemas.microsoft.com/office/drawing/2014/main" id="{8ACD8DEF-D40E-A500-4136-0FEDB0C98FE1}"/>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5</a:t>
            </a:fld>
            <a:endParaRPr/>
          </a:p>
        </p:txBody>
      </p:sp>
      <p:pic>
        <p:nvPicPr>
          <p:cNvPr id="3" name="Picture 2">
            <a:extLst>
              <a:ext uri="{FF2B5EF4-FFF2-40B4-BE49-F238E27FC236}">
                <a16:creationId xmlns:a16="http://schemas.microsoft.com/office/drawing/2014/main" id="{F8AAAB93-5987-2419-D8FA-353F7C66E958}"/>
              </a:ext>
            </a:extLst>
          </p:cNvPr>
          <p:cNvPicPr>
            <a:picLocks noChangeAspect="1"/>
          </p:cNvPicPr>
          <p:nvPr/>
        </p:nvPicPr>
        <p:blipFill>
          <a:blip r:embed="rId5"/>
          <a:stretch>
            <a:fillRect/>
          </a:stretch>
        </p:blipFill>
        <p:spPr>
          <a:xfrm>
            <a:off x="923961" y="2995693"/>
            <a:ext cx="515449" cy="515449"/>
          </a:xfrm>
          <a:prstGeom prst="rect">
            <a:avLst/>
          </a:prstGeom>
        </p:spPr>
      </p:pic>
      <p:pic>
        <p:nvPicPr>
          <p:cNvPr id="4" name="Picture 3">
            <a:extLst>
              <a:ext uri="{FF2B5EF4-FFF2-40B4-BE49-F238E27FC236}">
                <a16:creationId xmlns:a16="http://schemas.microsoft.com/office/drawing/2014/main" id="{C33C3AFF-9FD8-3528-37AE-D48A3AE238EE}"/>
              </a:ext>
            </a:extLst>
          </p:cNvPr>
          <p:cNvPicPr>
            <a:picLocks noChangeAspect="1"/>
          </p:cNvPicPr>
          <p:nvPr/>
        </p:nvPicPr>
        <p:blipFill>
          <a:blip r:embed="rId6"/>
          <a:stretch>
            <a:fillRect/>
          </a:stretch>
        </p:blipFill>
        <p:spPr>
          <a:xfrm>
            <a:off x="2341744" y="2978547"/>
            <a:ext cx="798546" cy="571959"/>
          </a:xfrm>
          <a:prstGeom prst="rect">
            <a:avLst/>
          </a:prstGeom>
        </p:spPr>
      </p:pic>
      <p:pic>
        <p:nvPicPr>
          <p:cNvPr id="5" name="Picture 4">
            <a:extLst>
              <a:ext uri="{FF2B5EF4-FFF2-40B4-BE49-F238E27FC236}">
                <a16:creationId xmlns:a16="http://schemas.microsoft.com/office/drawing/2014/main" id="{98857544-7FAC-3FAE-6848-E894E8BFDEBE}"/>
              </a:ext>
            </a:extLst>
          </p:cNvPr>
          <p:cNvPicPr>
            <a:picLocks noChangeAspect="1"/>
          </p:cNvPicPr>
          <p:nvPr/>
        </p:nvPicPr>
        <p:blipFill>
          <a:blip r:embed="rId7"/>
          <a:stretch>
            <a:fillRect/>
          </a:stretch>
        </p:blipFill>
        <p:spPr>
          <a:xfrm>
            <a:off x="1783186" y="3611896"/>
            <a:ext cx="756252" cy="567190"/>
          </a:xfrm>
          <a:prstGeom prst="rect">
            <a:avLst/>
          </a:prstGeom>
        </p:spPr>
      </p:pic>
      <p:pic>
        <p:nvPicPr>
          <p:cNvPr id="6" name="Picture 5">
            <a:extLst>
              <a:ext uri="{FF2B5EF4-FFF2-40B4-BE49-F238E27FC236}">
                <a16:creationId xmlns:a16="http://schemas.microsoft.com/office/drawing/2014/main" id="{D767E8A4-FA92-E2A1-4A2F-E5CC19472046}"/>
              </a:ext>
            </a:extLst>
          </p:cNvPr>
          <p:cNvPicPr>
            <a:picLocks noChangeAspect="1"/>
          </p:cNvPicPr>
          <p:nvPr/>
        </p:nvPicPr>
        <p:blipFill>
          <a:blip r:embed="rId8"/>
          <a:stretch>
            <a:fillRect/>
          </a:stretch>
        </p:blipFill>
        <p:spPr>
          <a:xfrm>
            <a:off x="1138891" y="3608138"/>
            <a:ext cx="571957" cy="571957"/>
          </a:xfrm>
          <a:prstGeom prst="rect">
            <a:avLst/>
          </a:prstGeom>
        </p:spPr>
      </p:pic>
      <p:pic>
        <p:nvPicPr>
          <p:cNvPr id="7" name="Picture 6">
            <a:extLst>
              <a:ext uri="{FF2B5EF4-FFF2-40B4-BE49-F238E27FC236}">
                <a16:creationId xmlns:a16="http://schemas.microsoft.com/office/drawing/2014/main" id="{628CCF69-E6A0-17E6-B8F5-2DEE540E62B3}"/>
              </a:ext>
            </a:extLst>
          </p:cNvPr>
          <p:cNvPicPr>
            <a:picLocks noChangeAspect="1"/>
          </p:cNvPicPr>
          <p:nvPr/>
        </p:nvPicPr>
        <p:blipFill>
          <a:blip r:embed="rId9"/>
          <a:stretch>
            <a:fillRect/>
          </a:stretch>
        </p:blipFill>
        <p:spPr>
          <a:xfrm>
            <a:off x="4157652" y="1895834"/>
            <a:ext cx="990871" cy="989632"/>
          </a:xfrm>
          <a:prstGeom prst="rect">
            <a:avLst/>
          </a:prstGeom>
        </p:spPr>
      </p:pic>
      <p:sp>
        <p:nvSpPr>
          <p:cNvPr id="8" name="Google Shape;201;p3">
            <a:extLst>
              <a:ext uri="{FF2B5EF4-FFF2-40B4-BE49-F238E27FC236}">
                <a16:creationId xmlns:a16="http://schemas.microsoft.com/office/drawing/2014/main" id="{FA492CC3-B8A8-3161-9F4B-B86A5E1E6BCA}"/>
              </a:ext>
            </a:extLst>
          </p:cNvPr>
          <p:cNvSpPr/>
          <p:nvPr/>
        </p:nvSpPr>
        <p:spPr>
          <a:xfrm>
            <a:off x="4510588" y="3004244"/>
            <a:ext cx="285000" cy="342000"/>
          </a:xfrm>
          <a:prstGeom prst="downArrow">
            <a:avLst>
              <a:gd name="adj1" fmla="val 50000"/>
              <a:gd name="adj2" fmla="val 50000"/>
            </a:avLst>
          </a:prstGeom>
          <a:solidFill>
            <a:schemeClr val="accent1"/>
          </a:solidFill>
          <a:ln w="9525" cap="flat" cmpd="sng">
            <a:solidFill>
              <a:schemeClr val="accent1"/>
            </a:solidFill>
            <a:prstDash val="solid"/>
            <a:round/>
            <a:headEnd type="none" w="sm" len="sm"/>
            <a:tailEnd type="none" w="sm" len="sm"/>
          </a:ln>
        </p:spPr>
        <p:txBody>
          <a:bodyPr spcFirstLastPara="1" wrap="square" lIns="34275" tIns="34275" rIns="34275" bIns="34275"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000000"/>
              </a:solidFill>
              <a:highlight>
                <a:srgbClr val="FFFF00"/>
              </a:highlight>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3113">
        <p159:morph option="byObject"/>
      </p:transition>
    </mc:Choice>
    <mc:Fallback xmlns="">
      <p:transition spd="slow" advTm="23113">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pic>
        <p:nvPicPr>
          <p:cNvPr id="607" name="Google Shape;607;p26" descr="pasted-image.png"/>
          <p:cNvPicPr preferRelativeResize="0"/>
          <p:nvPr/>
        </p:nvPicPr>
        <p:blipFill rotWithShape="1">
          <a:blip r:embed="rId3">
            <a:alphaModFix/>
          </a:blip>
          <a:srcRect l="2048" r="5254"/>
          <a:stretch/>
        </p:blipFill>
        <p:spPr>
          <a:xfrm>
            <a:off x="2693392" y="176891"/>
            <a:ext cx="4527732" cy="4144100"/>
          </a:xfrm>
          <a:prstGeom prst="rect">
            <a:avLst/>
          </a:prstGeom>
          <a:noFill/>
          <a:ln>
            <a:noFill/>
          </a:ln>
        </p:spPr>
      </p:pic>
      <p:sp>
        <p:nvSpPr>
          <p:cNvPr id="608" name="Google Shape;608;p26"/>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50</a:t>
            </a:fld>
            <a:endParaRPr/>
          </a:p>
        </p:txBody>
      </p:sp>
      <p:cxnSp>
        <p:nvCxnSpPr>
          <p:cNvPr id="609" name="Google Shape;609;p26"/>
          <p:cNvCxnSpPr/>
          <p:nvPr/>
        </p:nvCxnSpPr>
        <p:spPr>
          <a:xfrm rot="10800000">
            <a:off x="2693399"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610" name="Google Shape;610;p26"/>
          <p:cNvCxnSpPr/>
          <p:nvPr/>
        </p:nvCxnSpPr>
        <p:spPr>
          <a:xfrm rot="10800000">
            <a:off x="2363322"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616" name="Google Shape;616;p26"/>
          <p:cNvSpPr txBox="1"/>
          <p:nvPr/>
        </p:nvSpPr>
        <p:spPr>
          <a:xfrm>
            <a:off x="435729" y="2061587"/>
            <a:ext cx="1562400" cy="2772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1800"/>
              <a:buFont typeface="Helvetica Neue"/>
              <a:buNone/>
            </a:pPr>
            <a:endParaRPr sz="1800" b="0" i="0" u="none" strike="noStrike" cap="none">
              <a:solidFill>
                <a:srgbClr val="5E5E5E"/>
              </a:solidFill>
              <a:latin typeface="Helvetica Neue"/>
              <a:ea typeface="Helvetica Neue"/>
              <a:cs typeface="Helvetica Neue"/>
              <a:sym typeface="Helvetica Neue"/>
            </a:endParaRPr>
          </a:p>
        </p:txBody>
      </p:sp>
      <p:sp>
        <p:nvSpPr>
          <p:cNvPr id="617" name="Google Shape;617;p26"/>
          <p:cNvSpPr txBox="1"/>
          <p:nvPr/>
        </p:nvSpPr>
        <p:spPr>
          <a:xfrm>
            <a:off x="6634923" y="4322167"/>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618" name="Google Shape;618;p26"/>
          <p:cNvSpPr/>
          <p:nvPr/>
        </p:nvSpPr>
        <p:spPr>
          <a:xfrm>
            <a:off x="2770730" y="3730011"/>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19" name="Google Shape;619;p26"/>
          <p:cNvSpPr/>
          <p:nvPr/>
        </p:nvSpPr>
        <p:spPr>
          <a:xfrm>
            <a:off x="2900787" y="3728989"/>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0" name="Google Shape;620;p26"/>
          <p:cNvSpPr/>
          <p:nvPr/>
        </p:nvSpPr>
        <p:spPr>
          <a:xfrm>
            <a:off x="3090870" y="37252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2" name="Google Shape;622;p26"/>
          <p:cNvSpPr/>
          <p:nvPr/>
        </p:nvSpPr>
        <p:spPr>
          <a:xfrm>
            <a:off x="3505838" y="372422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3" name="Google Shape;623;p26"/>
          <p:cNvSpPr/>
          <p:nvPr/>
        </p:nvSpPr>
        <p:spPr>
          <a:xfrm>
            <a:off x="3203313" y="3728587"/>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4" name="Google Shape;624;p26"/>
          <p:cNvSpPr/>
          <p:nvPr/>
        </p:nvSpPr>
        <p:spPr>
          <a:xfrm>
            <a:off x="3358200" y="372654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5" name="Google Shape;625;p26"/>
          <p:cNvSpPr/>
          <p:nvPr/>
        </p:nvSpPr>
        <p:spPr>
          <a:xfrm>
            <a:off x="3291525" y="3726668"/>
            <a:ext cx="124500" cy="124500"/>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6" name="Google Shape;626;p26"/>
          <p:cNvSpPr/>
          <p:nvPr/>
        </p:nvSpPr>
        <p:spPr>
          <a:xfrm>
            <a:off x="6067590" y="887176"/>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7" name="Google Shape;627;p26"/>
          <p:cNvSpPr/>
          <p:nvPr/>
        </p:nvSpPr>
        <p:spPr>
          <a:xfrm>
            <a:off x="6458240" y="89193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8" name="Google Shape;628;p26"/>
          <p:cNvSpPr/>
          <p:nvPr/>
        </p:nvSpPr>
        <p:spPr>
          <a:xfrm>
            <a:off x="6115215"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29" name="Google Shape;629;p26"/>
          <p:cNvSpPr/>
          <p:nvPr/>
        </p:nvSpPr>
        <p:spPr>
          <a:xfrm>
            <a:off x="6267678" y="888104"/>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0" name="Google Shape;630;p26"/>
          <p:cNvSpPr/>
          <p:nvPr/>
        </p:nvSpPr>
        <p:spPr>
          <a:xfrm>
            <a:off x="6315303" y="889000"/>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1" name="Google Shape;631;p26"/>
          <p:cNvSpPr/>
          <p:nvPr/>
        </p:nvSpPr>
        <p:spPr>
          <a:xfrm>
            <a:off x="6515390" y="887499"/>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2" name="Google Shape;632;p26"/>
          <p:cNvSpPr/>
          <p:nvPr/>
        </p:nvSpPr>
        <p:spPr>
          <a:xfrm>
            <a:off x="6605429" y="884957"/>
            <a:ext cx="124500" cy="124500"/>
          </a:xfrm>
          <a:prstGeom prst="ellipse">
            <a:avLst/>
          </a:prstGeom>
          <a:solidFill>
            <a:srgbClr val="D5D5D5"/>
          </a:solidFill>
          <a:ln w="63500" cap="flat" cmpd="sng">
            <a:solidFill>
              <a:srgbClr val="888888"/>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33" name="Google Shape;633;p26"/>
          <p:cNvSpPr txBox="1"/>
          <p:nvPr/>
        </p:nvSpPr>
        <p:spPr>
          <a:xfrm>
            <a:off x="174996" y="185888"/>
            <a:ext cx="2070300" cy="5619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6B64"/>
              </a:buClr>
              <a:buSzPts val="1700"/>
              <a:buFont typeface="Helvetica Neue"/>
              <a:buNone/>
            </a:pPr>
            <a:r>
              <a:rPr lang="en" sz="1700" b="1" i="0" u="none" strike="noStrike" cap="none">
                <a:solidFill>
                  <a:srgbClr val="006B64"/>
                </a:solidFill>
                <a:latin typeface="Helvetica Neue"/>
                <a:ea typeface="Helvetica Neue"/>
                <a:cs typeface="Helvetica Neue"/>
                <a:sym typeface="Helvetica Neue"/>
              </a:rPr>
              <a:t>Logistic Regression</a:t>
            </a:r>
            <a:endParaRPr sz="500" b="0" i="0" u="none" strike="noStrike" cap="none">
              <a:solidFill>
                <a:srgbClr val="000000"/>
              </a:solidFill>
              <a:latin typeface="Arial"/>
              <a:ea typeface="Arial"/>
              <a:cs typeface="Arial"/>
              <a:sym typeface="Arial"/>
            </a:endParaRPr>
          </a:p>
        </p:txBody>
      </p:sp>
      <p:sp>
        <p:nvSpPr>
          <p:cNvPr id="2" name="Google Shape;544;p23">
            <a:extLst>
              <a:ext uri="{FF2B5EF4-FFF2-40B4-BE49-F238E27FC236}">
                <a16:creationId xmlns:a16="http://schemas.microsoft.com/office/drawing/2014/main" id="{C7E38B96-D664-3650-0146-8AE4FB572630}"/>
              </a:ext>
            </a:extLst>
          </p:cNvPr>
          <p:cNvSpPr txBox="1"/>
          <p:nvPr/>
        </p:nvSpPr>
        <p:spPr>
          <a:xfrm>
            <a:off x="2257788" y="825424"/>
            <a:ext cx="3456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dirty="0">
                <a:solidFill>
                  <a:srgbClr val="5E5E5E"/>
                </a:solidFill>
                <a:latin typeface="Helvetica Neue"/>
                <a:ea typeface="Helvetica Neue"/>
                <a:cs typeface="Helvetica Neue"/>
                <a:sym typeface="Helvetica Neue"/>
              </a:rPr>
              <a:t>White</a:t>
            </a:r>
            <a:endParaRPr sz="500" b="0" i="0" u="none" strike="noStrike" cap="none" dirty="0">
              <a:solidFill>
                <a:srgbClr val="000000"/>
              </a:solidFill>
              <a:latin typeface="Arial"/>
              <a:ea typeface="Arial"/>
              <a:cs typeface="Arial"/>
              <a:sym typeface="Arial"/>
            </a:endParaRPr>
          </a:p>
        </p:txBody>
      </p:sp>
      <p:sp>
        <p:nvSpPr>
          <p:cNvPr id="3" name="Google Shape;544;p23">
            <a:extLst>
              <a:ext uri="{FF2B5EF4-FFF2-40B4-BE49-F238E27FC236}">
                <a16:creationId xmlns:a16="http://schemas.microsoft.com/office/drawing/2014/main" id="{5274F437-E7A3-CC7F-4EDD-3D0033B9B78A}"/>
              </a:ext>
            </a:extLst>
          </p:cNvPr>
          <p:cNvSpPr txBox="1"/>
          <p:nvPr/>
        </p:nvSpPr>
        <p:spPr>
          <a:xfrm>
            <a:off x="1998129" y="3696256"/>
            <a:ext cx="605259" cy="176972"/>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dirty="0">
                <a:solidFill>
                  <a:srgbClr val="5E5E5E"/>
                </a:solidFill>
                <a:latin typeface="Helvetica Neue"/>
                <a:ea typeface="Helvetica Neue"/>
                <a:cs typeface="Helvetica Neue"/>
                <a:sym typeface="Helvetica Neue"/>
              </a:rPr>
              <a:t>Not White</a:t>
            </a:r>
            <a:endParaRPr sz="500" b="0" i="0" u="none" strike="noStrike" cap="none" dirty="0">
              <a:solidFill>
                <a:srgbClr val="000000"/>
              </a:solidFill>
              <a:latin typeface="Arial"/>
              <a:ea typeface="Arial"/>
              <a:cs typeface="Arial"/>
              <a:sym typeface="Arial"/>
            </a:endParaRPr>
          </a:p>
        </p:txBody>
      </p:sp>
      <p:sp>
        <p:nvSpPr>
          <p:cNvPr id="4" name="Google Shape;618;p26">
            <a:extLst>
              <a:ext uri="{FF2B5EF4-FFF2-40B4-BE49-F238E27FC236}">
                <a16:creationId xmlns:a16="http://schemas.microsoft.com/office/drawing/2014/main" id="{3C8EF9CF-890C-A493-8939-078FF0B019CA}"/>
              </a:ext>
            </a:extLst>
          </p:cNvPr>
          <p:cNvSpPr/>
          <p:nvPr/>
        </p:nvSpPr>
        <p:spPr>
          <a:xfrm>
            <a:off x="3231242" y="3723387"/>
            <a:ext cx="124500" cy="124500"/>
          </a:xfrm>
          <a:prstGeom prst="ellipse">
            <a:avLst/>
          </a:prstGeom>
          <a:solidFill>
            <a:srgbClr val="F6D27E"/>
          </a:solidFill>
          <a:ln w="63500" cap="flat" cmpd="sng">
            <a:solidFill>
              <a:srgbClr val="DEBA00"/>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 name="Google Shape;619;p26">
            <a:extLst>
              <a:ext uri="{FF2B5EF4-FFF2-40B4-BE49-F238E27FC236}">
                <a16:creationId xmlns:a16="http://schemas.microsoft.com/office/drawing/2014/main" id="{789DEC72-6A87-F70E-C08B-2B8DCE701F5E}"/>
              </a:ext>
            </a:extLst>
          </p:cNvPr>
          <p:cNvSpPr/>
          <p:nvPr/>
        </p:nvSpPr>
        <p:spPr>
          <a:xfrm>
            <a:off x="3361299" y="3722365"/>
            <a:ext cx="124500" cy="124500"/>
          </a:xfrm>
          <a:prstGeom prst="ellipse">
            <a:avLst/>
          </a:prstGeom>
          <a:solidFill>
            <a:srgbClr val="F6D27E"/>
          </a:solidFill>
          <a:ln w="63500" cap="flat" cmpd="sng">
            <a:solidFill>
              <a:srgbClr val="DEBA00"/>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6" name="Google Shape;620;p26">
            <a:extLst>
              <a:ext uri="{FF2B5EF4-FFF2-40B4-BE49-F238E27FC236}">
                <a16:creationId xmlns:a16="http://schemas.microsoft.com/office/drawing/2014/main" id="{4B654F9F-A56F-6705-0475-28108703DA13}"/>
              </a:ext>
            </a:extLst>
          </p:cNvPr>
          <p:cNvSpPr/>
          <p:nvPr/>
        </p:nvSpPr>
        <p:spPr>
          <a:xfrm>
            <a:off x="3551382" y="3718624"/>
            <a:ext cx="124500" cy="124500"/>
          </a:xfrm>
          <a:prstGeom prst="ellipse">
            <a:avLst/>
          </a:prstGeom>
          <a:solidFill>
            <a:srgbClr val="F6D27E"/>
          </a:solidFill>
          <a:ln w="63500" cap="flat" cmpd="sng">
            <a:solidFill>
              <a:srgbClr val="DEBA00"/>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8" name="Google Shape;622;p26">
            <a:extLst>
              <a:ext uri="{FF2B5EF4-FFF2-40B4-BE49-F238E27FC236}">
                <a16:creationId xmlns:a16="http://schemas.microsoft.com/office/drawing/2014/main" id="{531754E3-4C72-1A79-1D9B-D5BB717AC6BE}"/>
              </a:ext>
            </a:extLst>
          </p:cNvPr>
          <p:cNvSpPr/>
          <p:nvPr/>
        </p:nvSpPr>
        <p:spPr>
          <a:xfrm>
            <a:off x="3966350" y="3717603"/>
            <a:ext cx="124500" cy="124500"/>
          </a:xfrm>
          <a:prstGeom prst="ellipse">
            <a:avLst/>
          </a:prstGeom>
          <a:solidFill>
            <a:srgbClr val="F6D27E"/>
          </a:solidFill>
          <a:ln w="63500" cap="flat" cmpd="sng">
            <a:solidFill>
              <a:srgbClr val="DEBA00"/>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9" name="Google Shape;623;p26">
            <a:extLst>
              <a:ext uri="{FF2B5EF4-FFF2-40B4-BE49-F238E27FC236}">
                <a16:creationId xmlns:a16="http://schemas.microsoft.com/office/drawing/2014/main" id="{62847C5F-84FC-878B-4D52-E099F5CCA38F}"/>
              </a:ext>
            </a:extLst>
          </p:cNvPr>
          <p:cNvSpPr/>
          <p:nvPr/>
        </p:nvSpPr>
        <p:spPr>
          <a:xfrm>
            <a:off x="3663825" y="3721963"/>
            <a:ext cx="124500" cy="124500"/>
          </a:xfrm>
          <a:prstGeom prst="ellipse">
            <a:avLst/>
          </a:prstGeom>
          <a:solidFill>
            <a:srgbClr val="F6D27E"/>
          </a:solidFill>
          <a:ln w="63500" cap="flat" cmpd="sng">
            <a:solidFill>
              <a:srgbClr val="DEBA00"/>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10" name="Google Shape;624;p26">
            <a:extLst>
              <a:ext uri="{FF2B5EF4-FFF2-40B4-BE49-F238E27FC236}">
                <a16:creationId xmlns:a16="http://schemas.microsoft.com/office/drawing/2014/main" id="{0E2BAEEA-2C65-AA5E-07A4-A643289CB4A7}"/>
              </a:ext>
            </a:extLst>
          </p:cNvPr>
          <p:cNvSpPr/>
          <p:nvPr/>
        </p:nvSpPr>
        <p:spPr>
          <a:xfrm>
            <a:off x="3818712" y="3719924"/>
            <a:ext cx="124500" cy="124500"/>
          </a:xfrm>
          <a:prstGeom prst="ellipse">
            <a:avLst/>
          </a:prstGeom>
          <a:solidFill>
            <a:srgbClr val="F6D27E"/>
          </a:solidFill>
          <a:ln w="63500" cap="flat" cmpd="sng">
            <a:solidFill>
              <a:srgbClr val="DEBA00"/>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11" name="Google Shape;625;p26">
            <a:extLst>
              <a:ext uri="{FF2B5EF4-FFF2-40B4-BE49-F238E27FC236}">
                <a16:creationId xmlns:a16="http://schemas.microsoft.com/office/drawing/2014/main" id="{7A2D52E5-5EFF-1F58-67AA-5015D874DF28}"/>
              </a:ext>
            </a:extLst>
          </p:cNvPr>
          <p:cNvSpPr/>
          <p:nvPr/>
        </p:nvSpPr>
        <p:spPr>
          <a:xfrm>
            <a:off x="3752037" y="3720044"/>
            <a:ext cx="124500" cy="124500"/>
          </a:xfrm>
          <a:prstGeom prst="ellipse">
            <a:avLst/>
          </a:prstGeom>
          <a:solidFill>
            <a:srgbClr val="F6D27E"/>
          </a:solidFill>
          <a:ln w="63500" cap="flat" cmpd="sng">
            <a:solidFill>
              <a:srgbClr val="DEBA00"/>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16569130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grpSp>
        <p:nvGrpSpPr>
          <p:cNvPr id="714" name="Google Shape;714;p33"/>
          <p:cNvGrpSpPr/>
          <p:nvPr/>
        </p:nvGrpSpPr>
        <p:grpSpPr>
          <a:xfrm>
            <a:off x="2749956" y="210830"/>
            <a:ext cx="4337774" cy="4455900"/>
            <a:chOff x="0" y="0"/>
            <a:chExt cx="11567397" cy="11882400"/>
          </a:xfrm>
        </p:grpSpPr>
        <p:sp>
          <p:nvSpPr>
            <p:cNvPr id="715" name="Google Shape;715;p33"/>
            <p:cNvSpPr/>
            <p:nvPr/>
          </p:nvSpPr>
          <p:spPr>
            <a:xfrm>
              <a:off x="0" y="8538675"/>
              <a:ext cx="1650024" cy="1979208"/>
            </a:xfrm>
            <a:custGeom>
              <a:avLst/>
              <a:gdLst/>
              <a:ahLst/>
              <a:cxnLst/>
              <a:rect l="l" t="t" r="r" b="b"/>
              <a:pathLst>
                <a:path w="21600" h="21600" extrusionOk="0">
                  <a:moveTo>
                    <a:pt x="0" y="21600"/>
                  </a:moveTo>
                  <a:cubicBezTo>
                    <a:pt x="11203" y="20299"/>
                    <a:pt x="18403" y="13099"/>
                    <a:pt x="21600" y="0"/>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16" name="Google Shape;716;p33"/>
            <p:cNvSpPr/>
            <p:nvPr/>
          </p:nvSpPr>
          <p:spPr>
            <a:xfrm>
              <a:off x="1645475" y="6949774"/>
              <a:ext cx="1084428" cy="1586410"/>
            </a:xfrm>
            <a:custGeom>
              <a:avLst/>
              <a:gdLst/>
              <a:ahLst/>
              <a:cxnLst/>
              <a:rect l="l" t="t" r="r" b="b"/>
              <a:pathLst>
                <a:path w="21600" h="18294" extrusionOk="0">
                  <a:moveTo>
                    <a:pt x="21600" y="1914"/>
                  </a:moveTo>
                  <a:cubicBezTo>
                    <a:pt x="15434" y="-3306"/>
                    <a:pt x="8234" y="2154"/>
                    <a:pt x="0" y="18294"/>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17" name="Google Shape;717;p33"/>
            <p:cNvSpPr/>
            <p:nvPr/>
          </p:nvSpPr>
          <p:spPr>
            <a:xfrm>
              <a:off x="2734893" y="6338745"/>
              <a:ext cx="1849176" cy="1375711"/>
            </a:xfrm>
            <a:custGeom>
              <a:avLst/>
              <a:gdLst/>
              <a:ahLst/>
              <a:cxnLst/>
              <a:rect l="l" t="t" r="r" b="b"/>
              <a:pathLst>
                <a:path w="21600" h="16642" extrusionOk="0">
                  <a:moveTo>
                    <a:pt x="21600" y="0"/>
                  </a:moveTo>
                  <a:cubicBezTo>
                    <a:pt x="20567" y="18572"/>
                    <a:pt x="13367" y="21600"/>
                    <a:pt x="0" y="9083"/>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18" name="Google Shape;718;p33"/>
            <p:cNvSpPr/>
            <p:nvPr/>
          </p:nvSpPr>
          <p:spPr>
            <a:xfrm>
              <a:off x="4593614" y="4105160"/>
              <a:ext cx="194292" cy="2215674"/>
            </a:xfrm>
            <a:custGeom>
              <a:avLst/>
              <a:gdLst/>
              <a:ahLst/>
              <a:cxnLst/>
              <a:rect l="l" t="t" r="r" b="b"/>
              <a:pathLst>
                <a:path w="21600" h="21600" extrusionOk="0">
                  <a:moveTo>
                    <a:pt x="0" y="21600"/>
                  </a:moveTo>
                  <a:lnTo>
                    <a:pt x="21600" y="0"/>
                  </a:ln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19" name="Google Shape;719;p33"/>
            <p:cNvSpPr/>
            <p:nvPr/>
          </p:nvSpPr>
          <p:spPr>
            <a:xfrm>
              <a:off x="4791495" y="202337"/>
              <a:ext cx="2125656" cy="3867801"/>
            </a:xfrm>
            <a:custGeom>
              <a:avLst/>
              <a:gdLst/>
              <a:ahLst/>
              <a:cxnLst/>
              <a:rect l="l" t="t" r="r" b="b"/>
              <a:pathLst>
                <a:path w="21600" h="16274" extrusionOk="0">
                  <a:moveTo>
                    <a:pt x="21600" y="12176"/>
                  </a:moveTo>
                  <a:cubicBezTo>
                    <a:pt x="12794" y="-5326"/>
                    <a:pt x="5594" y="-3960"/>
                    <a:pt x="0" y="16274"/>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20" name="Google Shape;720;p33"/>
            <p:cNvSpPr/>
            <p:nvPr/>
          </p:nvSpPr>
          <p:spPr>
            <a:xfrm>
              <a:off x="6920013" y="3115595"/>
              <a:ext cx="192996" cy="3113694"/>
            </a:xfrm>
            <a:custGeom>
              <a:avLst/>
              <a:gdLst/>
              <a:ahLst/>
              <a:cxnLst/>
              <a:rect l="l" t="t" r="r" b="b"/>
              <a:pathLst>
                <a:path w="21600" h="21600" extrusionOk="0">
                  <a:moveTo>
                    <a:pt x="21600" y="21600"/>
                  </a:moveTo>
                  <a:lnTo>
                    <a:pt x="0" y="0"/>
                  </a:ln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21" name="Google Shape;721;p33"/>
            <p:cNvSpPr/>
            <p:nvPr/>
          </p:nvSpPr>
          <p:spPr>
            <a:xfrm>
              <a:off x="7133178" y="3768953"/>
              <a:ext cx="1567890" cy="8113447"/>
            </a:xfrm>
            <a:custGeom>
              <a:avLst/>
              <a:gdLst/>
              <a:ahLst/>
              <a:cxnLst/>
              <a:rect l="l" t="t" r="r" b="b"/>
              <a:pathLst>
                <a:path w="21600" h="16320" extrusionOk="0">
                  <a:moveTo>
                    <a:pt x="0" y="5115"/>
                  </a:moveTo>
                  <a:cubicBezTo>
                    <a:pt x="7459" y="21600"/>
                    <a:pt x="14659" y="19895"/>
                    <a:pt x="21600" y="0"/>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22" name="Google Shape;722;p33"/>
            <p:cNvSpPr/>
            <p:nvPr/>
          </p:nvSpPr>
          <p:spPr>
            <a:xfrm>
              <a:off x="8695731" y="0"/>
              <a:ext cx="2871666" cy="3726437"/>
            </a:xfrm>
            <a:custGeom>
              <a:avLst/>
              <a:gdLst/>
              <a:ahLst/>
              <a:cxnLst/>
              <a:rect l="l" t="t" r="r" b="b"/>
              <a:pathLst>
                <a:path w="21600" h="16262" extrusionOk="0">
                  <a:moveTo>
                    <a:pt x="21600" y="12507"/>
                  </a:moveTo>
                  <a:cubicBezTo>
                    <a:pt x="9112" y="-5338"/>
                    <a:pt x="1912" y="-4086"/>
                    <a:pt x="0" y="16262"/>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cxnSp>
        <p:nvCxnSpPr>
          <p:cNvPr id="723" name="Google Shape;723;p33"/>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724" name="Google Shape;724;p33"/>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725" name="Google Shape;725;p33"/>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726" name="Google Shape;726;p33"/>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727" name="Google Shape;727;p33"/>
          <p:cNvSpPr/>
          <p:nvPr/>
        </p:nvSpPr>
        <p:spPr>
          <a:xfrm>
            <a:off x="4428170"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28" name="Google Shape;728;p33"/>
          <p:cNvSpPr/>
          <p:nvPr/>
        </p:nvSpPr>
        <p:spPr>
          <a:xfrm>
            <a:off x="4486652" y="1699211"/>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29" name="Google Shape;729;p33"/>
          <p:cNvSpPr/>
          <p:nvPr/>
        </p:nvSpPr>
        <p:spPr>
          <a:xfrm>
            <a:off x="5372248"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30" name="Google Shape;730;p33"/>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31" name="Google Shape;731;p33"/>
          <p:cNvSpPr/>
          <p:nvPr/>
        </p:nvSpPr>
        <p:spPr>
          <a:xfrm>
            <a:off x="3718022" y="2818738"/>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32" name="Google Shape;732;p33"/>
          <p:cNvSpPr/>
          <p:nvPr/>
        </p:nvSpPr>
        <p:spPr>
          <a:xfrm>
            <a:off x="5288702" y="1331606"/>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33" name="Google Shape;733;p33"/>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cxnSp>
        <p:nvCxnSpPr>
          <p:cNvPr id="734" name="Google Shape;734;p33"/>
          <p:cNvCxnSpPr/>
          <p:nvPr/>
        </p:nvCxnSpPr>
        <p:spPr>
          <a:xfrm rot="10800000" flipH="1">
            <a:off x="2735491" y="1002017"/>
            <a:ext cx="3672900" cy="3139500"/>
          </a:xfrm>
          <a:prstGeom prst="straightConnector1">
            <a:avLst/>
          </a:prstGeom>
          <a:noFill/>
          <a:ln w="38100" cap="flat" cmpd="sng">
            <a:solidFill>
              <a:srgbClr val="016D01"/>
            </a:solidFill>
            <a:prstDash val="solid"/>
            <a:miter lim="400000"/>
            <a:headEnd type="none" w="sm" len="sm"/>
            <a:tailEnd type="none" w="sm" len="sm"/>
          </a:ln>
        </p:spPr>
      </p:cxnSp>
      <p:sp>
        <p:nvSpPr>
          <p:cNvPr id="735" name="Google Shape;735;p33"/>
          <p:cNvSpPr txBox="1"/>
          <p:nvPr/>
        </p:nvSpPr>
        <p:spPr>
          <a:xfrm>
            <a:off x="7407429" y="3373494"/>
            <a:ext cx="1179900" cy="4386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EF7001"/>
              </a:buClr>
              <a:buSzPts val="1300"/>
              <a:buFont typeface="Helvetica Neue"/>
              <a:buNone/>
            </a:pPr>
            <a:r>
              <a:rPr lang="en" sz="1300" b="1" i="0" u="none" strike="noStrike" cap="none">
                <a:solidFill>
                  <a:srgbClr val="EF7001"/>
                </a:solidFill>
                <a:latin typeface="Helvetica Neue"/>
                <a:ea typeface="Helvetica Neue"/>
                <a:cs typeface="Helvetica Neue"/>
                <a:sym typeface="Helvetica Neue"/>
              </a:rPr>
              <a:t>Which one is a better line?</a:t>
            </a:r>
            <a:endParaRPr sz="500" b="0" i="0" u="none" strike="noStrike" cap="none">
              <a:solidFill>
                <a:srgbClr val="000000"/>
              </a:solidFill>
              <a:latin typeface="Arial"/>
              <a:ea typeface="Arial"/>
              <a:cs typeface="Arial"/>
              <a:sym typeface="Arial"/>
            </a:endParaRPr>
          </a:p>
        </p:txBody>
      </p:sp>
      <p:sp>
        <p:nvSpPr>
          <p:cNvPr id="736" name="Google Shape;736;p33"/>
          <p:cNvSpPr txBox="1"/>
          <p:nvPr/>
        </p:nvSpPr>
        <p:spPr>
          <a:xfrm>
            <a:off x="138760" y="136781"/>
            <a:ext cx="1639500" cy="392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1800"/>
              <a:buFont typeface="Helvetica Neue"/>
              <a:buNone/>
            </a:pPr>
            <a:r>
              <a:rPr lang="en" sz="2300" b="1" i="0" u="none" strike="noStrike" cap="none">
                <a:solidFill>
                  <a:srgbClr val="004C7F"/>
                </a:solidFill>
                <a:latin typeface="Helvetica Neue"/>
                <a:ea typeface="Helvetica Neue"/>
                <a:cs typeface="Helvetica Neue"/>
                <a:sym typeface="Helvetica Neue"/>
              </a:rPr>
              <a:t>overfitting</a:t>
            </a:r>
            <a:endParaRPr sz="23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16F8A57C-898D-3870-9119-DB36B70CBA4D}"/>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51</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34"/>
                                        </p:tgtEl>
                                        <p:attrNameLst>
                                          <p:attrName>style.visibility</p:attrName>
                                        </p:attrNameLst>
                                      </p:cBhvr>
                                      <p:to>
                                        <p:strVal val="visible"/>
                                      </p:to>
                                    </p:set>
                                    <p:animEffect transition="in" filter="fade">
                                      <p:cBhvr>
                                        <p:cTn id="7" dur="600"/>
                                        <p:tgtEl>
                                          <p:spTgt spid="7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4"/>
                                        </p:tgtEl>
                                        <p:attrNameLst>
                                          <p:attrName>style.visibility</p:attrName>
                                        </p:attrNameLst>
                                      </p:cBhvr>
                                      <p:to>
                                        <p:strVal val="visible"/>
                                      </p:to>
                                    </p:set>
                                    <p:animEffect transition="in" filter="fade">
                                      <p:cBhvr>
                                        <p:cTn id="12" dur="1000"/>
                                        <p:tgtEl>
                                          <p:spTgt spid="714"/>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grpSp>
        <p:nvGrpSpPr>
          <p:cNvPr id="741" name="Google Shape;741;p34"/>
          <p:cNvGrpSpPr/>
          <p:nvPr/>
        </p:nvGrpSpPr>
        <p:grpSpPr>
          <a:xfrm>
            <a:off x="2749956" y="210830"/>
            <a:ext cx="4337774" cy="4455900"/>
            <a:chOff x="0" y="0"/>
            <a:chExt cx="11567397" cy="11882400"/>
          </a:xfrm>
        </p:grpSpPr>
        <p:sp>
          <p:nvSpPr>
            <p:cNvPr id="742" name="Google Shape;742;p34"/>
            <p:cNvSpPr/>
            <p:nvPr/>
          </p:nvSpPr>
          <p:spPr>
            <a:xfrm>
              <a:off x="0" y="8538675"/>
              <a:ext cx="1650024" cy="1979208"/>
            </a:xfrm>
            <a:custGeom>
              <a:avLst/>
              <a:gdLst/>
              <a:ahLst/>
              <a:cxnLst/>
              <a:rect l="l" t="t" r="r" b="b"/>
              <a:pathLst>
                <a:path w="21600" h="21600" extrusionOk="0">
                  <a:moveTo>
                    <a:pt x="0" y="21600"/>
                  </a:moveTo>
                  <a:cubicBezTo>
                    <a:pt x="11203" y="20299"/>
                    <a:pt x="18403" y="13099"/>
                    <a:pt x="21600" y="0"/>
                  </a:cubicBezTo>
                </a:path>
              </a:pathLst>
            </a:custGeom>
            <a:noFill/>
            <a:ln w="38100" cap="flat" cmpd="sng">
              <a:solidFill>
                <a:srgbClr val="EB220C">
                  <a:alpha val="29019"/>
                </a:srgbClr>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43" name="Google Shape;743;p34"/>
            <p:cNvSpPr/>
            <p:nvPr/>
          </p:nvSpPr>
          <p:spPr>
            <a:xfrm>
              <a:off x="1645475" y="6949774"/>
              <a:ext cx="1084428" cy="1586410"/>
            </a:xfrm>
            <a:custGeom>
              <a:avLst/>
              <a:gdLst/>
              <a:ahLst/>
              <a:cxnLst/>
              <a:rect l="l" t="t" r="r" b="b"/>
              <a:pathLst>
                <a:path w="21600" h="18294" extrusionOk="0">
                  <a:moveTo>
                    <a:pt x="21600" y="1914"/>
                  </a:moveTo>
                  <a:cubicBezTo>
                    <a:pt x="15434" y="-3306"/>
                    <a:pt x="8234" y="2154"/>
                    <a:pt x="0" y="18294"/>
                  </a:cubicBezTo>
                </a:path>
              </a:pathLst>
            </a:custGeom>
            <a:noFill/>
            <a:ln w="38100" cap="flat" cmpd="sng">
              <a:solidFill>
                <a:srgbClr val="EB220C">
                  <a:alpha val="29019"/>
                </a:srgbClr>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44" name="Google Shape;744;p34"/>
            <p:cNvSpPr/>
            <p:nvPr/>
          </p:nvSpPr>
          <p:spPr>
            <a:xfrm>
              <a:off x="2734893" y="6338745"/>
              <a:ext cx="1849176" cy="1375711"/>
            </a:xfrm>
            <a:custGeom>
              <a:avLst/>
              <a:gdLst/>
              <a:ahLst/>
              <a:cxnLst/>
              <a:rect l="l" t="t" r="r" b="b"/>
              <a:pathLst>
                <a:path w="21600" h="16642" extrusionOk="0">
                  <a:moveTo>
                    <a:pt x="21600" y="0"/>
                  </a:moveTo>
                  <a:cubicBezTo>
                    <a:pt x="20567" y="18572"/>
                    <a:pt x="13367" y="21600"/>
                    <a:pt x="0" y="9083"/>
                  </a:cubicBezTo>
                </a:path>
              </a:pathLst>
            </a:custGeom>
            <a:noFill/>
            <a:ln w="38100" cap="flat" cmpd="sng">
              <a:solidFill>
                <a:srgbClr val="EB220C">
                  <a:alpha val="29019"/>
                </a:srgbClr>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45" name="Google Shape;745;p34"/>
            <p:cNvSpPr/>
            <p:nvPr/>
          </p:nvSpPr>
          <p:spPr>
            <a:xfrm>
              <a:off x="4593614" y="4105160"/>
              <a:ext cx="194292" cy="2215674"/>
            </a:xfrm>
            <a:custGeom>
              <a:avLst/>
              <a:gdLst/>
              <a:ahLst/>
              <a:cxnLst/>
              <a:rect l="l" t="t" r="r" b="b"/>
              <a:pathLst>
                <a:path w="21600" h="21600" extrusionOk="0">
                  <a:moveTo>
                    <a:pt x="0" y="21600"/>
                  </a:moveTo>
                  <a:lnTo>
                    <a:pt x="21600" y="0"/>
                  </a:lnTo>
                </a:path>
              </a:pathLst>
            </a:custGeom>
            <a:noFill/>
            <a:ln w="38100" cap="flat" cmpd="sng">
              <a:solidFill>
                <a:srgbClr val="EB220C">
                  <a:alpha val="29019"/>
                </a:srgbClr>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46" name="Google Shape;746;p34"/>
            <p:cNvSpPr/>
            <p:nvPr/>
          </p:nvSpPr>
          <p:spPr>
            <a:xfrm>
              <a:off x="4791495" y="202337"/>
              <a:ext cx="2125656" cy="3867801"/>
            </a:xfrm>
            <a:custGeom>
              <a:avLst/>
              <a:gdLst/>
              <a:ahLst/>
              <a:cxnLst/>
              <a:rect l="l" t="t" r="r" b="b"/>
              <a:pathLst>
                <a:path w="21600" h="16274" extrusionOk="0">
                  <a:moveTo>
                    <a:pt x="21600" y="12176"/>
                  </a:moveTo>
                  <a:cubicBezTo>
                    <a:pt x="12794" y="-5326"/>
                    <a:pt x="5594" y="-3960"/>
                    <a:pt x="0" y="16274"/>
                  </a:cubicBezTo>
                </a:path>
              </a:pathLst>
            </a:custGeom>
            <a:noFill/>
            <a:ln w="38100" cap="flat" cmpd="sng">
              <a:solidFill>
                <a:srgbClr val="EB220C">
                  <a:alpha val="29019"/>
                </a:srgbClr>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47" name="Google Shape;747;p34"/>
            <p:cNvSpPr/>
            <p:nvPr/>
          </p:nvSpPr>
          <p:spPr>
            <a:xfrm>
              <a:off x="6920013" y="3115595"/>
              <a:ext cx="192996" cy="3113694"/>
            </a:xfrm>
            <a:custGeom>
              <a:avLst/>
              <a:gdLst/>
              <a:ahLst/>
              <a:cxnLst/>
              <a:rect l="l" t="t" r="r" b="b"/>
              <a:pathLst>
                <a:path w="21600" h="21600" extrusionOk="0">
                  <a:moveTo>
                    <a:pt x="21600" y="21600"/>
                  </a:moveTo>
                  <a:lnTo>
                    <a:pt x="0" y="0"/>
                  </a:lnTo>
                </a:path>
              </a:pathLst>
            </a:custGeom>
            <a:noFill/>
            <a:ln w="38100" cap="flat" cmpd="sng">
              <a:solidFill>
                <a:srgbClr val="EB220C">
                  <a:alpha val="29019"/>
                </a:srgbClr>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48" name="Google Shape;748;p34"/>
            <p:cNvSpPr/>
            <p:nvPr/>
          </p:nvSpPr>
          <p:spPr>
            <a:xfrm>
              <a:off x="7133178" y="3768953"/>
              <a:ext cx="1567890" cy="8113447"/>
            </a:xfrm>
            <a:custGeom>
              <a:avLst/>
              <a:gdLst/>
              <a:ahLst/>
              <a:cxnLst/>
              <a:rect l="l" t="t" r="r" b="b"/>
              <a:pathLst>
                <a:path w="21600" h="16320" extrusionOk="0">
                  <a:moveTo>
                    <a:pt x="0" y="5115"/>
                  </a:moveTo>
                  <a:cubicBezTo>
                    <a:pt x="7459" y="21600"/>
                    <a:pt x="14659" y="19895"/>
                    <a:pt x="21600" y="0"/>
                  </a:cubicBezTo>
                </a:path>
              </a:pathLst>
            </a:custGeom>
            <a:noFill/>
            <a:ln w="38100" cap="flat" cmpd="sng">
              <a:solidFill>
                <a:srgbClr val="EB220C">
                  <a:alpha val="29019"/>
                </a:srgbClr>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49" name="Google Shape;749;p34"/>
            <p:cNvSpPr/>
            <p:nvPr/>
          </p:nvSpPr>
          <p:spPr>
            <a:xfrm>
              <a:off x="8695731" y="0"/>
              <a:ext cx="2871666" cy="3726437"/>
            </a:xfrm>
            <a:custGeom>
              <a:avLst/>
              <a:gdLst/>
              <a:ahLst/>
              <a:cxnLst/>
              <a:rect l="l" t="t" r="r" b="b"/>
              <a:pathLst>
                <a:path w="21600" h="16262" extrusionOk="0">
                  <a:moveTo>
                    <a:pt x="21600" y="12507"/>
                  </a:moveTo>
                  <a:cubicBezTo>
                    <a:pt x="9112" y="-5338"/>
                    <a:pt x="1912" y="-4086"/>
                    <a:pt x="0" y="16262"/>
                  </a:cubicBezTo>
                </a:path>
              </a:pathLst>
            </a:custGeom>
            <a:noFill/>
            <a:ln w="38100" cap="flat" cmpd="sng">
              <a:solidFill>
                <a:srgbClr val="EB220C">
                  <a:alpha val="29019"/>
                </a:srgbClr>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cxnSp>
        <p:nvCxnSpPr>
          <p:cNvPr id="750" name="Google Shape;750;p34"/>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751" name="Google Shape;751;p34"/>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752" name="Google Shape;752;p34"/>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753" name="Google Shape;753;p34"/>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754" name="Google Shape;754;p34"/>
          <p:cNvSpPr/>
          <p:nvPr/>
        </p:nvSpPr>
        <p:spPr>
          <a:xfrm>
            <a:off x="4428170"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55" name="Google Shape;755;p34"/>
          <p:cNvSpPr/>
          <p:nvPr/>
        </p:nvSpPr>
        <p:spPr>
          <a:xfrm>
            <a:off x="4486652" y="1699211"/>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56" name="Google Shape;756;p34"/>
          <p:cNvSpPr/>
          <p:nvPr/>
        </p:nvSpPr>
        <p:spPr>
          <a:xfrm>
            <a:off x="5372248"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57" name="Google Shape;757;p34"/>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58" name="Google Shape;758;p34"/>
          <p:cNvSpPr/>
          <p:nvPr/>
        </p:nvSpPr>
        <p:spPr>
          <a:xfrm>
            <a:off x="3718022" y="2818738"/>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59" name="Google Shape;759;p34"/>
          <p:cNvSpPr/>
          <p:nvPr/>
        </p:nvSpPr>
        <p:spPr>
          <a:xfrm>
            <a:off x="5288702" y="1331606"/>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60" name="Google Shape;760;p34"/>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cxnSp>
        <p:nvCxnSpPr>
          <p:cNvPr id="761" name="Google Shape;761;p34"/>
          <p:cNvCxnSpPr/>
          <p:nvPr/>
        </p:nvCxnSpPr>
        <p:spPr>
          <a:xfrm rot="10800000" flipH="1">
            <a:off x="2735491" y="1002017"/>
            <a:ext cx="3672900" cy="3139500"/>
          </a:xfrm>
          <a:prstGeom prst="straightConnector1">
            <a:avLst/>
          </a:prstGeom>
          <a:noFill/>
          <a:ln w="38100" cap="flat" cmpd="sng">
            <a:solidFill>
              <a:srgbClr val="016D01"/>
            </a:solidFill>
            <a:prstDash val="solid"/>
            <a:miter lim="400000"/>
            <a:headEnd type="none" w="sm" len="sm"/>
            <a:tailEnd type="none" w="sm" len="sm"/>
          </a:ln>
        </p:spPr>
      </p:cxnSp>
      <p:sp>
        <p:nvSpPr>
          <p:cNvPr id="762" name="Google Shape;762;p34"/>
          <p:cNvSpPr txBox="1"/>
          <p:nvPr/>
        </p:nvSpPr>
        <p:spPr>
          <a:xfrm>
            <a:off x="3324009" y="4444744"/>
            <a:ext cx="2850000" cy="4386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16D01"/>
              </a:buClr>
              <a:buSzPts val="1300"/>
              <a:buFont typeface="Helvetica Neue"/>
              <a:buNone/>
            </a:pPr>
            <a:r>
              <a:rPr lang="en" sz="1300" b="0" i="0" u="none" strike="noStrike" cap="none">
                <a:solidFill>
                  <a:srgbClr val="016D01"/>
                </a:solidFill>
                <a:latin typeface="Helvetica Neue"/>
                <a:ea typeface="Helvetica Neue"/>
                <a:cs typeface="Helvetica Neue"/>
                <a:sym typeface="Helvetica Neue"/>
              </a:rPr>
              <a:t>this model has more </a:t>
            </a:r>
            <a:r>
              <a:rPr lang="en" sz="1300" b="1" i="0" u="none" strike="noStrike" cap="none">
                <a:solidFill>
                  <a:srgbClr val="016D01"/>
                </a:solidFill>
                <a:latin typeface="Helvetica Neue"/>
                <a:ea typeface="Helvetica Neue"/>
                <a:cs typeface="Helvetica Neue"/>
                <a:sym typeface="Helvetica Neue"/>
              </a:rPr>
              <a:t>predictive power</a:t>
            </a:r>
            <a:endParaRPr sz="500" b="0" i="0" u="none" strike="noStrike" cap="none">
              <a:solidFill>
                <a:srgbClr val="000000"/>
              </a:solidFill>
              <a:latin typeface="Arial"/>
              <a:ea typeface="Arial"/>
              <a:cs typeface="Arial"/>
              <a:sym typeface="Arial"/>
            </a:endParaRPr>
          </a:p>
        </p:txBody>
      </p:sp>
      <p:sp>
        <p:nvSpPr>
          <p:cNvPr id="763" name="Google Shape;763;p34"/>
          <p:cNvSpPr/>
          <p:nvPr/>
        </p:nvSpPr>
        <p:spPr>
          <a:xfrm>
            <a:off x="4695226" y="2517969"/>
            <a:ext cx="107700" cy="107700"/>
          </a:xfrm>
          <a:prstGeom prst="ellipse">
            <a:avLst/>
          </a:prstGeom>
          <a:solidFill>
            <a:srgbClr val="FEEF56"/>
          </a:solidFill>
          <a:ln w="38100" cap="flat" cmpd="sng">
            <a:solidFill>
              <a:srgbClr val="EF7001"/>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cxnSp>
        <p:nvCxnSpPr>
          <p:cNvPr id="764" name="Google Shape;764;p34"/>
          <p:cNvCxnSpPr/>
          <p:nvPr/>
        </p:nvCxnSpPr>
        <p:spPr>
          <a:xfrm rot="10800000">
            <a:off x="4749006" y="2423675"/>
            <a:ext cx="0" cy="90000"/>
          </a:xfrm>
          <a:prstGeom prst="straightConnector1">
            <a:avLst/>
          </a:prstGeom>
          <a:noFill/>
          <a:ln w="76200" cap="flat" cmpd="sng">
            <a:solidFill>
              <a:srgbClr val="016D01">
                <a:alpha val="20392"/>
              </a:srgbClr>
            </a:solidFill>
            <a:prstDash val="solid"/>
            <a:miter lim="400000"/>
            <a:headEnd type="none" w="sm" len="sm"/>
            <a:tailEnd type="none" w="sm" len="sm"/>
          </a:ln>
        </p:spPr>
      </p:cxnSp>
      <p:sp>
        <p:nvSpPr>
          <p:cNvPr id="765" name="Google Shape;765;p34"/>
          <p:cNvSpPr txBox="1"/>
          <p:nvPr/>
        </p:nvSpPr>
        <p:spPr>
          <a:xfrm>
            <a:off x="138760" y="136781"/>
            <a:ext cx="1639500" cy="392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1800"/>
              <a:buFont typeface="Helvetica Neue"/>
              <a:buNone/>
            </a:pPr>
            <a:r>
              <a:rPr lang="en" sz="2300" b="1" i="0" u="none" strike="noStrike" cap="none">
                <a:solidFill>
                  <a:srgbClr val="004C7F"/>
                </a:solidFill>
                <a:latin typeface="Helvetica Neue"/>
                <a:ea typeface="Helvetica Neue"/>
                <a:cs typeface="Helvetica Neue"/>
                <a:sym typeface="Helvetica Neue"/>
              </a:rPr>
              <a:t>overfitting</a:t>
            </a:r>
            <a:endParaRPr sz="23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6F38A44C-E01F-BDDF-0048-D1E9C1A2A1FD}"/>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52</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6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64"/>
                                        </p:tgtEl>
                                        <p:attrNameLst>
                                          <p:attrName>style.visibility</p:attrName>
                                        </p:attrNameLst>
                                      </p:cBhvr>
                                      <p:to>
                                        <p:strVal val="visible"/>
                                      </p:to>
                                    </p:set>
                                    <p:animEffect transition="in" filter="fade">
                                      <p:cBhvr>
                                        <p:cTn id="15" dur="700"/>
                                        <p:tgtEl>
                                          <p:spTgt spid="7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grpSp>
        <p:nvGrpSpPr>
          <p:cNvPr id="770" name="Google Shape;770;p35"/>
          <p:cNvGrpSpPr/>
          <p:nvPr/>
        </p:nvGrpSpPr>
        <p:grpSpPr>
          <a:xfrm>
            <a:off x="2749956" y="210830"/>
            <a:ext cx="4337774" cy="4455900"/>
            <a:chOff x="0" y="0"/>
            <a:chExt cx="11567397" cy="11882400"/>
          </a:xfrm>
        </p:grpSpPr>
        <p:sp>
          <p:nvSpPr>
            <p:cNvPr id="771" name="Google Shape;771;p35"/>
            <p:cNvSpPr/>
            <p:nvPr/>
          </p:nvSpPr>
          <p:spPr>
            <a:xfrm>
              <a:off x="0" y="8538675"/>
              <a:ext cx="1650024" cy="1979208"/>
            </a:xfrm>
            <a:custGeom>
              <a:avLst/>
              <a:gdLst/>
              <a:ahLst/>
              <a:cxnLst/>
              <a:rect l="l" t="t" r="r" b="b"/>
              <a:pathLst>
                <a:path w="21600" h="21600" extrusionOk="0">
                  <a:moveTo>
                    <a:pt x="0" y="21600"/>
                  </a:moveTo>
                  <a:cubicBezTo>
                    <a:pt x="11203" y="20299"/>
                    <a:pt x="18403" y="13099"/>
                    <a:pt x="21600" y="0"/>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72" name="Google Shape;772;p35"/>
            <p:cNvSpPr/>
            <p:nvPr/>
          </p:nvSpPr>
          <p:spPr>
            <a:xfrm>
              <a:off x="1645475" y="6949774"/>
              <a:ext cx="1084428" cy="1586410"/>
            </a:xfrm>
            <a:custGeom>
              <a:avLst/>
              <a:gdLst/>
              <a:ahLst/>
              <a:cxnLst/>
              <a:rect l="l" t="t" r="r" b="b"/>
              <a:pathLst>
                <a:path w="21600" h="18294" extrusionOk="0">
                  <a:moveTo>
                    <a:pt x="21600" y="1914"/>
                  </a:moveTo>
                  <a:cubicBezTo>
                    <a:pt x="15434" y="-3306"/>
                    <a:pt x="8234" y="2154"/>
                    <a:pt x="0" y="18294"/>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73" name="Google Shape;773;p35"/>
            <p:cNvSpPr/>
            <p:nvPr/>
          </p:nvSpPr>
          <p:spPr>
            <a:xfrm>
              <a:off x="2734893" y="6338745"/>
              <a:ext cx="1849176" cy="1375711"/>
            </a:xfrm>
            <a:custGeom>
              <a:avLst/>
              <a:gdLst/>
              <a:ahLst/>
              <a:cxnLst/>
              <a:rect l="l" t="t" r="r" b="b"/>
              <a:pathLst>
                <a:path w="21600" h="16642" extrusionOk="0">
                  <a:moveTo>
                    <a:pt x="21600" y="0"/>
                  </a:moveTo>
                  <a:cubicBezTo>
                    <a:pt x="20567" y="18572"/>
                    <a:pt x="13367" y="21600"/>
                    <a:pt x="0" y="9083"/>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74" name="Google Shape;774;p35"/>
            <p:cNvSpPr/>
            <p:nvPr/>
          </p:nvSpPr>
          <p:spPr>
            <a:xfrm>
              <a:off x="4593614" y="4105160"/>
              <a:ext cx="194292" cy="2215674"/>
            </a:xfrm>
            <a:custGeom>
              <a:avLst/>
              <a:gdLst/>
              <a:ahLst/>
              <a:cxnLst/>
              <a:rect l="l" t="t" r="r" b="b"/>
              <a:pathLst>
                <a:path w="21600" h="21600" extrusionOk="0">
                  <a:moveTo>
                    <a:pt x="0" y="21600"/>
                  </a:moveTo>
                  <a:lnTo>
                    <a:pt x="21600" y="0"/>
                  </a:ln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75" name="Google Shape;775;p35"/>
            <p:cNvSpPr/>
            <p:nvPr/>
          </p:nvSpPr>
          <p:spPr>
            <a:xfrm>
              <a:off x="4791495" y="202337"/>
              <a:ext cx="2125656" cy="3867801"/>
            </a:xfrm>
            <a:custGeom>
              <a:avLst/>
              <a:gdLst/>
              <a:ahLst/>
              <a:cxnLst/>
              <a:rect l="l" t="t" r="r" b="b"/>
              <a:pathLst>
                <a:path w="21600" h="16274" extrusionOk="0">
                  <a:moveTo>
                    <a:pt x="21600" y="12176"/>
                  </a:moveTo>
                  <a:cubicBezTo>
                    <a:pt x="12794" y="-5326"/>
                    <a:pt x="5594" y="-3960"/>
                    <a:pt x="0" y="16274"/>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76" name="Google Shape;776;p35"/>
            <p:cNvSpPr/>
            <p:nvPr/>
          </p:nvSpPr>
          <p:spPr>
            <a:xfrm>
              <a:off x="6920013" y="3115595"/>
              <a:ext cx="192996" cy="3113694"/>
            </a:xfrm>
            <a:custGeom>
              <a:avLst/>
              <a:gdLst/>
              <a:ahLst/>
              <a:cxnLst/>
              <a:rect l="l" t="t" r="r" b="b"/>
              <a:pathLst>
                <a:path w="21600" h="21600" extrusionOk="0">
                  <a:moveTo>
                    <a:pt x="21600" y="21600"/>
                  </a:moveTo>
                  <a:lnTo>
                    <a:pt x="0" y="0"/>
                  </a:ln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77" name="Google Shape;777;p35"/>
            <p:cNvSpPr/>
            <p:nvPr/>
          </p:nvSpPr>
          <p:spPr>
            <a:xfrm>
              <a:off x="7133178" y="3768953"/>
              <a:ext cx="1567890" cy="8113447"/>
            </a:xfrm>
            <a:custGeom>
              <a:avLst/>
              <a:gdLst/>
              <a:ahLst/>
              <a:cxnLst/>
              <a:rect l="l" t="t" r="r" b="b"/>
              <a:pathLst>
                <a:path w="21600" h="16320" extrusionOk="0">
                  <a:moveTo>
                    <a:pt x="0" y="5115"/>
                  </a:moveTo>
                  <a:cubicBezTo>
                    <a:pt x="7459" y="21600"/>
                    <a:pt x="14659" y="19895"/>
                    <a:pt x="21600" y="0"/>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78" name="Google Shape;778;p35"/>
            <p:cNvSpPr/>
            <p:nvPr/>
          </p:nvSpPr>
          <p:spPr>
            <a:xfrm>
              <a:off x="8695731" y="0"/>
              <a:ext cx="2871666" cy="3726437"/>
            </a:xfrm>
            <a:custGeom>
              <a:avLst/>
              <a:gdLst/>
              <a:ahLst/>
              <a:cxnLst/>
              <a:rect l="l" t="t" r="r" b="b"/>
              <a:pathLst>
                <a:path w="21600" h="16262" extrusionOk="0">
                  <a:moveTo>
                    <a:pt x="21600" y="12507"/>
                  </a:moveTo>
                  <a:cubicBezTo>
                    <a:pt x="9112" y="-5338"/>
                    <a:pt x="1912" y="-4086"/>
                    <a:pt x="0" y="16262"/>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cxnSp>
        <p:nvCxnSpPr>
          <p:cNvPr id="779" name="Google Shape;779;p35"/>
          <p:cNvCxnSpPr/>
          <p:nvPr/>
        </p:nvCxnSpPr>
        <p:spPr>
          <a:xfrm rot="10800000" flipH="1">
            <a:off x="2735491" y="1002017"/>
            <a:ext cx="3672900" cy="3139500"/>
          </a:xfrm>
          <a:prstGeom prst="straightConnector1">
            <a:avLst/>
          </a:prstGeom>
          <a:noFill/>
          <a:ln w="38100" cap="flat" cmpd="sng">
            <a:solidFill>
              <a:srgbClr val="016D01">
                <a:alpha val="23529"/>
              </a:srgbClr>
            </a:solidFill>
            <a:prstDash val="solid"/>
            <a:miter lim="400000"/>
            <a:headEnd type="none" w="sm" len="sm"/>
            <a:tailEnd type="none" w="sm" len="sm"/>
          </a:ln>
        </p:spPr>
      </p:cxnSp>
      <p:cxnSp>
        <p:nvCxnSpPr>
          <p:cNvPr id="780" name="Google Shape;780;p35"/>
          <p:cNvCxnSpPr/>
          <p:nvPr/>
        </p:nvCxnSpPr>
        <p:spPr>
          <a:xfrm rot="10800000">
            <a:off x="4749006" y="533374"/>
            <a:ext cx="0" cy="1980300"/>
          </a:xfrm>
          <a:prstGeom prst="straightConnector1">
            <a:avLst/>
          </a:prstGeom>
          <a:noFill/>
          <a:ln w="76200" cap="flat" cmpd="sng">
            <a:solidFill>
              <a:srgbClr val="EF7001">
                <a:alpha val="20392"/>
              </a:srgbClr>
            </a:solidFill>
            <a:prstDash val="solid"/>
            <a:miter lim="400000"/>
            <a:headEnd type="none" w="sm" len="sm"/>
            <a:tailEnd type="none" w="sm" len="sm"/>
          </a:ln>
        </p:spPr>
      </p:cxnSp>
      <p:cxnSp>
        <p:nvCxnSpPr>
          <p:cNvPr id="781" name="Google Shape;781;p35"/>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782" name="Google Shape;782;p35"/>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783" name="Google Shape;783;p35"/>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784" name="Google Shape;784;p35"/>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785" name="Google Shape;785;p35"/>
          <p:cNvSpPr/>
          <p:nvPr/>
        </p:nvSpPr>
        <p:spPr>
          <a:xfrm>
            <a:off x="4428170"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86" name="Google Shape;786;p35"/>
          <p:cNvSpPr/>
          <p:nvPr/>
        </p:nvSpPr>
        <p:spPr>
          <a:xfrm>
            <a:off x="4486652" y="1699211"/>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87" name="Google Shape;787;p35"/>
          <p:cNvSpPr/>
          <p:nvPr/>
        </p:nvSpPr>
        <p:spPr>
          <a:xfrm>
            <a:off x="5372248"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88" name="Google Shape;788;p35"/>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89" name="Google Shape;789;p35"/>
          <p:cNvSpPr/>
          <p:nvPr/>
        </p:nvSpPr>
        <p:spPr>
          <a:xfrm>
            <a:off x="3718022" y="2818738"/>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90" name="Google Shape;790;p35"/>
          <p:cNvSpPr/>
          <p:nvPr/>
        </p:nvSpPr>
        <p:spPr>
          <a:xfrm>
            <a:off x="5288702" y="1331606"/>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91" name="Google Shape;791;p35"/>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92" name="Google Shape;792;p35"/>
          <p:cNvSpPr txBox="1"/>
          <p:nvPr/>
        </p:nvSpPr>
        <p:spPr>
          <a:xfrm>
            <a:off x="2163028" y="4444744"/>
            <a:ext cx="3350700" cy="4386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B220C"/>
              </a:buClr>
              <a:buSzPts val="1300"/>
              <a:buFont typeface="Helvetica Neue"/>
              <a:buNone/>
            </a:pPr>
            <a:r>
              <a:rPr lang="en" sz="1300" b="0" i="0" u="none" strike="noStrike" cap="none">
                <a:solidFill>
                  <a:srgbClr val="EB220C"/>
                </a:solidFill>
                <a:latin typeface="Helvetica Neue"/>
                <a:ea typeface="Helvetica Neue"/>
                <a:cs typeface="Helvetica Neue"/>
                <a:sym typeface="Helvetica Neue"/>
              </a:rPr>
              <a:t>this model is highly accurate on </a:t>
            </a:r>
            <a:r>
              <a:rPr lang="en" sz="1300" b="1" i="0" u="none" strike="noStrike" cap="none">
                <a:solidFill>
                  <a:srgbClr val="EB220C"/>
                </a:solidFill>
                <a:latin typeface="Helvetica Neue"/>
                <a:ea typeface="Helvetica Neue"/>
                <a:cs typeface="Helvetica Neue"/>
                <a:sym typeface="Helvetica Neue"/>
              </a:rPr>
              <a:t>training data</a:t>
            </a:r>
            <a:endParaRPr sz="500" b="0" i="0" u="none" strike="noStrike" cap="none">
              <a:solidFill>
                <a:srgbClr val="000000"/>
              </a:solidFill>
              <a:latin typeface="Arial"/>
              <a:ea typeface="Arial"/>
              <a:cs typeface="Arial"/>
              <a:sym typeface="Arial"/>
            </a:endParaRPr>
          </a:p>
        </p:txBody>
      </p:sp>
      <p:sp>
        <p:nvSpPr>
          <p:cNvPr id="793" name="Google Shape;793;p35"/>
          <p:cNvSpPr/>
          <p:nvPr/>
        </p:nvSpPr>
        <p:spPr>
          <a:xfrm>
            <a:off x="4695226" y="2517969"/>
            <a:ext cx="107700" cy="107700"/>
          </a:xfrm>
          <a:prstGeom prst="ellipse">
            <a:avLst/>
          </a:prstGeom>
          <a:solidFill>
            <a:srgbClr val="FEEF56"/>
          </a:solidFill>
          <a:ln w="38100" cap="flat" cmpd="sng">
            <a:solidFill>
              <a:srgbClr val="EF7001"/>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794" name="Google Shape;794;p35"/>
          <p:cNvSpPr txBox="1"/>
          <p:nvPr/>
        </p:nvSpPr>
        <p:spPr>
          <a:xfrm>
            <a:off x="3986384" y="4663654"/>
            <a:ext cx="2712300" cy="4386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BAB01"/>
              </a:buClr>
              <a:buSzPts val="1300"/>
              <a:buFont typeface="Helvetica Neue"/>
              <a:buNone/>
            </a:pPr>
            <a:r>
              <a:rPr lang="en" sz="1300" b="0" i="0" u="none" strike="noStrike" cap="none">
                <a:solidFill>
                  <a:srgbClr val="FBAB01"/>
                </a:solidFill>
                <a:latin typeface="Helvetica Neue"/>
                <a:ea typeface="Helvetica Neue"/>
                <a:cs typeface="Helvetica Neue"/>
                <a:sym typeface="Helvetica Neue"/>
              </a:rPr>
              <a:t>but bad at predictions anywhere else</a:t>
            </a:r>
            <a:endParaRPr sz="500" b="0" i="0" u="none" strike="noStrike" cap="none">
              <a:solidFill>
                <a:srgbClr val="000000"/>
              </a:solidFill>
              <a:latin typeface="Arial"/>
              <a:ea typeface="Arial"/>
              <a:cs typeface="Arial"/>
              <a:sym typeface="Arial"/>
            </a:endParaRPr>
          </a:p>
        </p:txBody>
      </p:sp>
      <p:sp>
        <p:nvSpPr>
          <p:cNvPr id="795" name="Google Shape;795;p35"/>
          <p:cNvSpPr txBox="1"/>
          <p:nvPr/>
        </p:nvSpPr>
        <p:spPr>
          <a:xfrm>
            <a:off x="138760" y="136781"/>
            <a:ext cx="1639500" cy="392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1800"/>
              <a:buFont typeface="Helvetica Neue"/>
              <a:buNone/>
            </a:pPr>
            <a:r>
              <a:rPr lang="en" sz="2300" b="1" i="0" u="none" strike="noStrike" cap="none">
                <a:solidFill>
                  <a:srgbClr val="004C7F"/>
                </a:solidFill>
                <a:latin typeface="Helvetica Neue"/>
                <a:ea typeface="Helvetica Neue"/>
                <a:cs typeface="Helvetica Neue"/>
                <a:sym typeface="Helvetica Neue"/>
              </a:rPr>
              <a:t>overfitting</a:t>
            </a:r>
            <a:endParaRPr sz="23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6233CFF2-36D9-0C14-BAFB-445A02559B34}"/>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53</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80"/>
                                        </p:tgtEl>
                                        <p:attrNameLst>
                                          <p:attrName>style.visibility</p:attrName>
                                        </p:attrNameLst>
                                      </p:cBhvr>
                                      <p:to>
                                        <p:strVal val="visible"/>
                                      </p:to>
                                    </p:set>
                                    <p:animEffect transition="in" filter="fade">
                                      <p:cBhvr>
                                        <p:cTn id="15" dur="700"/>
                                        <p:tgtEl>
                                          <p:spTgt spid="780"/>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7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cxnSp>
        <p:nvCxnSpPr>
          <p:cNvPr id="800" name="Google Shape;800;p36"/>
          <p:cNvCxnSpPr/>
          <p:nvPr/>
        </p:nvCxnSpPr>
        <p:spPr>
          <a:xfrm rot="10800000">
            <a:off x="2733416" y="730934"/>
            <a:ext cx="0" cy="3681600"/>
          </a:xfrm>
          <a:prstGeom prst="straightConnector1">
            <a:avLst/>
          </a:prstGeom>
          <a:noFill/>
          <a:ln w="38100" cap="flat" cmpd="sng">
            <a:solidFill>
              <a:srgbClr val="D5D5D5"/>
            </a:solidFill>
            <a:prstDash val="solid"/>
            <a:miter lim="400000"/>
            <a:headEnd type="none" w="sm" len="sm"/>
            <a:tailEnd type="none" w="sm" len="sm"/>
          </a:ln>
        </p:spPr>
      </p:cxnSp>
      <p:cxnSp>
        <p:nvCxnSpPr>
          <p:cNvPr id="801" name="Google Shape;801;p36"/>
          <p:cNvCxnSpPr/>
          <p:nvPr/>
        </p:nvCxnSpPr>
        <p:spPr>
          <a:xfrm rot="10800000">
            <a:off x="2403339" y="4147969"/>
            <a:ext cx="4702800" cy="0"/>
          </a:xfrm>
          <a:prstGeom prst="straightConnector1">
            <a:avLst/>
          </a:prstGeom>
          <a:noFill/>
          <a:ln w="38100" cap="flat" cmpd="sng">
            <a:solidFill>
              <a:srgbClr val="D5D5D5"/>
            </a:solidFill>
            <a:prstDash val="solid"/>
            <a:miter lim="400000"/>
            <a:headEnd type="none" w="sm" len="sm"/>
            <a:tailEnd type="none" w="sm" len="sm"/>
          </a:ln>
        </p:spPr>
      </p:cxnSp>
      <p:sp>
        <p:nvSpPr>
          <p:cNvPr id="802" name="Google Shape;802;p36"/>
          <p:cNvSpPr txBox="1"/>
          <p:nvPr/>
        </p:nvSpPr>
        <p:spPr>
          <a:xfrm>
            <a:off x="6705636" y="4197891"/>
            <a:ext cx="4050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Acidity</a:t>
            </a:r>
            <a:endParaRPr sz="500" b="0" i="0" u="none" strike="noStrike" cap="none">
              <a:solidFill>
                <a:srgbClr val="000000"/>
              </a:solidFill>
              <a:latin typeface="Arial"/>
              <a:ea typeface="Arial"/>
              <a:cs typeface="Arial"/>
              <a:sym typeface="Arial"/>
            </a:endParaRPr>
          </a:p>
        </p:txBody>
      </p:sp>
      <p:sp>
        <p:nvSpPr>
          <p:cNvPr id="803" name="Google Shape;803;p36"/>
          <p:cNvSpPr txBox="1"/>
          <p:nvPr/>
        </p:nvSpPr>
        <p:spPr>
          <a:xfrm>
            <a:off x="2254460" y="764357"/>
            <a:ext cx="411300" cy="1770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5E5E5E"/>
              </a:buClr>
              <a:buSzPts val="900"/>
              <a:buFont typeface="Helvetica Neue"/>
              <a:buNone/>
            </a:pPr>
            <a:r>
              <a:rPr lang="en" sz="900" b="0" i="0" u="none" strike="noStrike" cap="none">
                <a:solidFill>
                  <a:srgbClr val="5E5E5E"/>
                </a:solidFill>
                <a:latin typeface="Helvetica Neue"/>
                <a:ea typeface="Helvetica Neue"/>
                <a:cs typeface="Helvetica Neue"/>
                <a:sym typeface="Helvetica Neue"/>
              </a:rPr>
              <a:t>Quality</a:t>
            </a:r>
            <a:endParaRPr sz="500" b="0" i="0" u="none" strike="noStrike" cap="none">
              <a:solidFill>
                <a:srgbClr val="000000"/>
              </a:solidFill>
              <a:latin typeface="Arial"/>
              <a:ea typeface="Arial"/>
              <a:cs typeface="Arial"/>
              <a:sym typeface="Arial"/>
            </a:endParaRPr>
          </a:p>
        </p:txBody>
      </p:sp>
      <p:sp>
        <p:nvSpPr>
          <p:cNvPr id="804" name="Google Shape;804;p36"/>
          <p:cNvSpPr/>
          <p:nvPr/>
        </p:nvSpPr>
        <p:spPr>
          <a:xfrm>
            <a:off x="4428170"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05" name="Google Shape;805;p36"/>
          <p:cNvSpPr/>
          <p:nvPr/>
        </p:nvSpPr>
        <p:spPr>
          <a:xfrm>
            <a:off x="4486652" y="1699211"/>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06" name="Google Shape;806;p36"/>
          <p:cNvSpPr/>
          <p:nvPr/>
        </p:nvSpPr>
        <p:spPr>
          <a:xfrm>
            <a:off x="5372248" y="2517969"/>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07" name="Google Shape;807;p36"/>
          <p:cNvSpPr/>
          <p:nvPr/>
        </p:nvSpPr>
        <p:spPr>
          <a:xfrm>
            <a:off x="3316998" y="3353437"/>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08" name="Google Shape;808;p36"/>
          <p:cNvSpPr/>
          <p:nvPr/>
        </p:nvSpPr>
        <p:spPr>
          <a:xfrm>
            <a:off x="3718022" y="2818738"/>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09" name="Google Shape;809;p36"/>
          <p:cNvSpPr/>
          <p:nvPr/>
        </p:nvSpPr>
        <p:spPr>
          <a:xfrm>
            <a:off x="5288702" y="1331606"/>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10" name="Google Shape;810;p36"/>
          <p:cNvSpPr/>
          <p:nvPr/>
        </p:nvSpPr>
        <p:spPr>
          <a:xfrm>
            <a:off x="5957075" y="1540473"/>
            <a:ext cx="107700" cy="1077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cxnSp>
        <p:nvCxnSpPr>
          <p:cNvPr id="811" name="Google Shape;811;p36"/>
          <p:cNvCxnSpPr/>
          <p:nvPr/>
        </p:nvCxnSpPr>
        <p:spPr>
          <a:xfrm rot="10800000" flipH="1">
            <a:off x="2735491" y="1002017"/>
            <a:ext cx="3672900" cy="3139500"/>
          </a:xfrm>
          <a:prstGeom prst="straightConnector1">
            <a:avLst/>
          </a:prstGeom>
          <a:noFill/>
          <a:ln w="38100" cap="flat" cmpd="sng">
            <a:solidFill>
              <a:srgbClr val="016D01"/>
            </a:solidFill>
            <a:prstDash val="solid"/>
            <a:miter lim="400000"/>
            <a:headEnd type="none" w="sm" len="sm"/>
            <a:tailEnd type="none" w="sm" len="sm"/>
          </a:ln>
        </p:spPr>
      </p:cxnSp>
      <p:sp>
        <p:nvSpPr>
          <p:cNvPr id="812" name="Google Shape;812;p36"/>
          <p:cNvSpPr txBox="1"/>
          <p:nvPr/>
        </p:nvSpPr>
        <p:spPr>
          <a:xfrm>
            <a:off x="2555245" y="4683429"/>
            <a:ext cx="4398900" cy="242700"/>
          </a:xfrm>
          <a:prstGeom prst="rect">
            <a:avLst/>
          </a:prstGeom>
          <a:noFill/>
          <a:ln>
            <a:noFill/>
          </a:ln>
        </p:spPr>
        <p:txBody>
          <a:bodyPr spcFirstLastPara="1" wrap="square" lIns="19050" tIns="19050" rIns="19050" bIns="19050" anchor="t" anchorCtr="0">
            <a:normAutofit fontScale="92500"/>
          </a:bodyPr>
          <a:lstStyle/>
          <a:p>
            <a:pPr marL="139700" marR="0" lvl="0" indent="-133667" algn="l" rtl="0">
              <a:lnSpc>
                <a:spcPct val="100000"/>
              </a:lnSpc>
              <a:spcBef>
                <a:spcPts val="0"/>
              </a:spcBef>
              <a:spcAft>
                <a:spcPts val="0"/>
              </a:spcAft>
              <a:buClr>
                <a:srgbClr val="000000"/>
              </a:buClr>
              <a:buSzPct val="118181"/>
              <a:buFont typeface="Helvetica Neue"/>
              <a:buChar char="■"/>
            </a:pPr>
            <a:r>
              <a:rPr lang="en" sz="1100" b="0" i="0" u="none" strike="noStrike" cap="none">
                <a:solidFill>
                  <a:srgbClr val="000000"/>
                </a:solidFill>
                <a:latin typeface="Helvetica Neue"/>
                <a:ea typeface="Helvetica Neue"/>
                <a:cs typeface="Helvetica Neue"/>
                <a:sym typeface="Helvetica Neue"/>
              </a:rPr>
              <a:t>too-precise fits to original data without generalization is called </a:t>
            </a:r>
            <a:r>
              <a:rPr lang="en" sz="1100" b="1" i="0" u="none" strike="noStrike" cap="none">
                <a:solidFill>
                  <a:srgbClr val="000000"/>
                </a:solidFill>
                <a:latin typeface="Helvetica Neue"/>
                <a:ea typeface="Helvetica Neue"/>
                <a:cs typeface="Helvetica Neue"/>
                <a:sym typeface="Helvetica Neue"/>
              </a:rPr>
              <a:t>overfitting</a:t>
            </a:r>
            <a:endParaRPr sz="500" b="0" i="0" u="none" strike="noStrike" cap="none">
              <a:solidFill>
                <a:srgbClr val="000000"/>
              </a:solidFill>
              <a:latin typeface="Arial"/>
              <a:ea typeface="Arial"/>
              <a:cs typeface="Arial"/>
              <a:sym typeface="Arial"/>
            </a:endParaRPr>
          </a:p>
        </p:txBody>
      </p:sp>
      <p:sp>
        <p:nvSpPr>
          <p:cNvPr id="813" name="Google Shape;813;p36"/>
          <p:cNvSpPr/>
          <p:nvPr/>
        </p:nvSpPr>
        <p:spPr>
          <a:xfrm>
            <a:off x="4695226" y="2517969"/>
            <a:ext cx="107700" cy="107700"/>
          </a:xfrm>
          <a:prstGeom prst="ellipse">
            <a:avLst/>
          </a:prstGeom>
          <a:solidFill>
            <a:srgbClr val="FEEF56"/>
          </a:solidFill>
          <a:ln w="38100" cap="flat" cmpd="sng">
            <a:solidFill>
              <a:srgbClr val="EF7001"/>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cxnSp>
        <p:nvCxnSpPr>
          <p:cNvPr id="814" name="Google Shape;814;p36"/>
          <p:cNvCxnSpPr/>
          <p:nvPr/>
        </p:nvCxnSpPr>
        <p:spPr>
          <a:xfrm rot="10800000">
            <a:off x="4749006" y="2423675"/>
            <a:ext cx="0" cy="90000"/>
          </a:xfrm>
          <a:prstGeom prst="straightConnector1">
            <a:avLst/>
          </a:prstGeom>
          <a:noFill/>
          <a:ln w="76200" cap="flat" cmpd="sng">
            <a:solidFill>
              <a:srgbClr val="016D01">
                <a:alpha val="20392"/>
              </a:srgbClr>
            </a:solidFill>
            <a:prstDash val="solid"/>
            <a:miter lim="400000"/>
            <a:headEnd type="none" w="sm" len="sm"/>
            <a:tailEnd type="none" w="sm" len="sm"/>
          </a:ln>
        </p:spPr>
      </p:cxnSp>
      <p:grpSp>
        <p:nvGrpSpPr>
          <p:cNvPr id="815" name="Google Shape;815;p36"/>
          <p:cNvGrpSpPr/>
          <p:nvPr/>
        </p:nvGrpSpPr>
        <p:grpSpPr>
          <a:xfrm>
            <a:off x="5981159" y="2289483"/>
            <a:ext cx="1356504" cy="391696"/>
            <a:chOff x="-162581" y="-224975"/>
            <a:chExt cx="3617344" cy="1044523"/>
          </a:xfrm>
        </p:grpSpPr>
        <p:pic>
          <p:nvPicPr>
            <p:cNvPr id="816" name="Google Shape;816;p36" descr="Line Line"/>
            <p:cNvPicPr preferRelativeResize="0"/>
            <p:nvPr/>
          </p:nvPicPr>
          <p:blipFill rotWithShape="1">
            <a:blip r:embed="rId3">
              <a:alphaModFix/>
            </a:blip>
            <a:srcRect/>
            <a:stretch/>
          </p:blipFill>
          <p:spPr>
            <a:xfrm rot="-8992475">
              <a:off x="-136955" y="71091"/>
              <a:ext cx="1301543" cy="452391"/>
            </a:xfrm>
            <a:prstGeom prst="rect">
              <a:avLst/>
            </a:prstGeom>
            <a:noFill/>
            <a:ln>
              <a:noFill/>
            </a:ln>
          </p:spPr>
        </p:pic>
        <p:sp>
          <p:nvSpPr>
            <p:cNvPr id="817" name="Google Shape;817;p36"/>
            <p:cNvSpPr/>
            <p:nvPr/>
          </p:nvSpPr>
          <p:spPr>
            <a:xfrm>
              <a:off x="243221" y="775246"/>
              <a:ext cx="3211542" cy="0"/>
            </a:xfrm>
            <a:custGeom>
              <a:avLst/>
              <a:gdLst/>
              <a:ahLst/>
              <a:cxnLst/>
              <a:rect l="l" t="t" r="r" b="b"/>
              <a:pathLst>
                <a:path w="21600" h="120000" extrusionOk="0">
                  <a:moveTo>
                    <a:pt x="0" y="0"/>
                  </a:moveTo>
                  <a:lnTo>
                    <a:pt x="21600" y="0"/>
                  </a:lnTo>
                  <a:lnTo>
                    <a:pt x="21600" y="0"/>
                  </a:lnTo>
                  <a:lnTo>
                    <a:pt x="0" y="0"/>
                  </a:lnTo>
                  <a:close/>
                </a:path>
              </a:pathLst>
            </a:custGeom>
            <a:no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overfit!</a:t>
              </a:r>
              <a:endParaRPr sz="500" b="0" i="0" u="none" strike="noStrike" cap="none">
                <a:solidFill>
                  <a:srgbClr val="000000"/>
                </a:solidFill>
                <a:latin typeface="Arial"/>
                <a:ea typeface="Arial"/>
                <a:cs typeface="Arial"/>
                <a:sym typeface="Arial"/>
              </a:endParaRPr>
            </a:p>
          </p:txBody>
        </p:sp>
      </p:grpSp>
      <p:grpSp>
        <p:nvGrpSpPr>
          <p:cNvPr id="818" name="Google Shape;818;p36"/>
          <p:cNvGrpSpPr/>
          <p:nvPr/>
        </p:nvGrpSpPr>
        <p:grpSpPr>
          <a:xfrm>
            <a:off x="2749956" y="210830"/>
            <a:ext cx="4337774" cy="4455900"/>
            <a:chOff x="0" y="0"/>
            <a:chExt cx="11567397" cy="11882400"/>
          </a:xfrm>
        </p:grpSpPr>
        <p:sp>
          <p:nvSpPr>
            <p:cNvPr id="819" name="Google Shape;819;p36"/>
            <p:cNvSpPr/>
            <p:nvPr/>
          </p:nvSpPr>
          <p:spPr>
            <a:xfrm>
              <a:off x="0" y="8538675"/>
              <a:ext cx="1650024" cy="1979208"/>
            </a:xfrm>
            <a:custGeom>
              <a:avLst/>
              <a:gdLst/>
              <a:ahLst/>
              <a:cxnLst/>
              <a:rect l="l" t="t" r="r" b="b"/>
              <a:pathLst>
                <a:path w="21600" h="21600" extrusionOk="0">
                  <a:moveTo>
                    <a:pt x="0" y="21600"/>
                  </a:moveTo>
                  <a:cubicBezTo>
                    <a:pt x="11203" y="20299"/>
                    <a:pt x="18403" y="13099"/>
                    <a:pt x="21600" y="0"/>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20" name="Google Shape;820;p36"/>
            <p:cNvSpPr/>
            <p:nvPr/>
          </p:nvSpPr>
          <p:spPr>
            <a:xfrm>
              <a:off x="1645475" y="6949774"/>
              <a:ext cx="1084428" cy="1586410"/>
            </a:xfrm>
            <a:custGeom>
              <a:avLst/>
              <a:gdLst/>
              <a:ahLst/>
              <a:cxnLst/>
              <a:rect l="l" t="t" r="r" b="b"/>
              <a:pathLst>
                <a:path w="21600" h="18294" extrusionOk="0">
                  <a:moveTo>
                    <a:pt x="21600" y="1914"/>
                  </a:moveTo>
                  <a:cubicBezTo>
                    <a:pt x="15434" y="-3306"/>
                    <a:pt x="8234" y="2154"/>
                    <a:pt x="0" y="18294"/>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21" name="Google Shape;821;p36"/>
            <p:cNvSpPr/>
            <p:nvPr/>
          </p:nvSpPr>
          <p:spPr>
            <a:xfrm>
              <a:off x="2734893" y="6338745"/>
              <a:ext cx="1849176" cy="1375711"/>
            </a:xfrm>
            <a:custGeom>
              <a:avLst/>
              <a:gdLst/>
              <a:ahLst/>
              <a:cxnLst/>
              <a:rect l="l" t="t" r="r" b="b"/>
              <a:pathLst>
                <a:path w="21600" h="16642" extrusionOk="0">
                  <a:moveTo>
                    <a:pt x="21600" y="0"/>
                  </a:moveTo>
                  <a:cubicBezTo>
                    <a:pt x="20567" y="18572"/>
                    <a:pt x="13367" y="21600"/>
                    <a:pt x="0" y="9083"/>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22" name="Google Shape;822;p36"/>
            <p:cNvSpPr/>
            <p:nvPr/>
          </p:nvSpPr>
          <p:spPr>
            <a:xfrm>
              <a:off x="4593614" y="4105160"/>
              <a:ext cx="194292" cy="2215674"/>
            </a:xfrm>
            <a:custGeom>
              <a:avLst/>
              <a:gdLst/>
              <a:ahLst/>
              <a:cxnLst/>
              <a:rect l="l" t="t" r="r" b="b"/>
              <a:pathLst>
                <a:path w="21600" h="21600" extrusionOk="0">
                  <a:moveTo>
                    <a:pt x="0" y="21600"/>
                  </a:moveTo>
                  <a:lnTo>
                    <a:pt x="21600" y="0"/>
                  </a:ln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23" name="Google Shape;823;p36"/>
            <p:cNvSpPr/>
            <p:nvPr/>
          </p:nvSpPr>
          <p:spPr>
            <a:xfrm>
              <a:off x="4791495" y="202337"/>
              <a:ext cx="2125656" cy="3867801"/>
            </a:xfrm>
            <a:custGeom>
              <a:avLst/>
              <a:gdLst/>
              <a:ahLst/>
              <a:cxnLst/>
              <a:rect l="l" t="t" r="r" b="b"/>
              <a:pathLst>
                <a:path w="21600" h="16274" extrusionOk="0">
                  <a:moveTo>
                    <a:pt x="21600" y="12176"/>
                  </a:moveTo>
                  <a:cubicBezTo>
                    <a:pt x="12794" y="-5326"/>
                    <a:pt x="5594" y="-3960"/>
                    <a:pt x="0" y="16274"/>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24" name="Google Shape;824;p36"/>
            <p:cNvSpPr/>
            <p:nvPr/>
          </p:nvSpPr>
          <p:spPr>
            <a:xfrm>
              <a:off x="6920013" y="3115595"/>
              <a:ext cx="192996" cy="3113694"/>
            </a:xfrm>
            <a:custGeom>
              <a:avLst/>
              <a:gdLst/>
              <a:ahLst/>
              <a:cxnLst/>
              <a:rect l="l" t="t" r="r" b="b"/>
              <a:pathLst>
                <a:path w="21600" h="21600" extrusionOk="0">
                  <a:moveTo>
                    <a:pt x="21600" y="21600"/>
                  </a:moveTo>
                  <a:lnTo>
                    <a:pt x="0" y="0"/>
                  </a:ln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25" name="Google Shape;825;p36"/>
            <p:cNvSpPr/>
            <p:nvPr/>
          </p:nvSpPr>
          <p:spPr>
            <a:xfrm>
              <a:off x="7133178" y="3768953"/>
              <a:ext cx="1567890" cy="8113447"/>
            </a:xfrm>
            <a:custGeom>
              <a:avLst/>
              <a:gdLst/>
              <a:ahLst/>
              <a:cxnLst/>
              <a:rect l="l" t="t" r="r" b="b"/>
              <a:pathLst>
                <a:path w="21600" h="16320" extrusionOk="0">
                  <a:moveTo>
                    <a:pt x="0" y="5115"/>
                  </a:moveTo>
                  <a:cubicBezTo>
                    <a:pt x="7459" y="21600"/>
                    <a:pt x="14659" y="19895"/>
                    <a:pt x="21600" y="0"/>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26" name="Google Shape;826;p36"/>
            <p:cNvSpPr/>
            <p:nvPr/>
          </p:nvSpPr>
          <p:spPr>
            <a:xfrm>
              <a:off x="8695731" y="0"/>
              <a:ext cx="2871666" cy="3726437"/>
            </a:xfrm>
            <a:custGeom>
              <a:avLst/>
              <a:gdLst/>
              <a:ahLst/>
              <a:cxnLst/>
              <a:rect l="l" t="t" r="r" b="b"/>
              <a:pathLst>
                <a:path w="21600" h="16262" extrusionOk="0">
                  <a:moveTo>
                    <a:pt x="21600" y="12507"/>
                  </a:moveTo>
                  <a:cubicBezTo>
                    <a:pt x="9112" y="-5338"/>
                    <a:pt x="1912" y="-4086"/>
                    <a:pt x="0" y="16262"/>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cxnSp>
        <p:nvCxnSpPr>
          <p:cNvPr id="827" name="Google Shape;827;p36"/>
          <p:cNvCxnSpPr/>
          <p:nvPr/>
        </p:nvCxnSpPr>
        <p:spPr>
          <a:xfrm rot="10800000">
            <a:off x="4749006" y="533374"/>
            <a:ext cx="0" cy="1980300"/>
          </a:xfrm>
          <a:prstGeom prst="straightConnector1">
            <a:avLst/>
          </a:prstGeom>
          <a:noFill/>
          <a:ln w="76200" cap="flat" cmpd="sng">
            <a:solidFill>
              <a:srgbClr val="EF7001">
                <a:alpha val="20392"/>
              </a:srgbClr>
            </a:solidFill>
            <a:prstDash val="solid"/>
            <a:miter lim="400000"/>
            <a:headEnd type="none" w="sm" len="sm"/>
            <a:tailEnd type="none" w="sm" len="sm"/>
          </a:ln>
        </p:spPr>
      </p:cxnSp>
      <p:sp>
        <p:nvSpPr>
          <p:cNvPr id="828" name="Google Shape;828;p36"/>
          <p:cNvSpPr txBox="1"/>
          <p:nvPr/>
        </p:nvSpPr>
        <p:spPr>
          <a:xfrm>
            <a:off x="138760" y="136781"/>
            <a:ext cx="1639500" cy="392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1800"/>
              <a:buFont typeface="Helvetica Neue"/>
              <a:buNone/>
            </a:pPr>
            <a:r>
              <a:rPr lang="en" sz="2300" b="1" i="0" u="none" strike="noStrike" cap="none">
                <a:solidFill>
                  <a:srgbClr val="004C7F"/>
                </a:solidFill>
                <a:latin typeface="Helvetica Neue"/>
                <a:ea typeface="Helvetica Neue"/>
                <a:cs typeface="Helvetica Neue"/>
                <a:sym typeface="Helvetica Neue"/>
              </a:rPr>
              <a:t>overfitting</a:t>
            </a:r>
            <a:endParaRPr sz="23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19E4070E-0423-FDD7-F244-312768713E9D}"/>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54</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grpSp>
        <p:nvGrpSpPr>
          <p:cNvPr id="833" name="Google Shape;833;p37"/>
          <p:cNvGrpSpPr/>
          <p:nvPr/>
        </p:nvGrpSpPr>
        <p:grpSpPr>
          <a:xfrm>
            <a:off x="1920627" y="730971"/>
            <a:ext cx="5302800" cy="3681563"/>
            <a:chOff x="147" y="15"/>
            <a:chExt cx="14140800" cy="9817500"/>
          </a:xfrm>
        </p:grpSpPr>
        <p:cxnSp>
          <p:nvCxnSpPr>
            <p:cNvPr id="834" name="Google Shape;834;p37"/>
            <p:cNvCxnSpPr/>
            <p:nvPr/>
          </p:nvCxnSpPr>
          <p:spPr>
            <a:xfrm rot="10800000">
              <a:off x="880452" y="15"/>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835" name="Google Shape;835;p37"/>
            <p:cNvCxnSpPr/>
            <p:nvPr/>
          </p:nvCxnSpPr>
          <p:spPr>
            <a:xfrm rot="10800000">
              <a:off x="147" y="9112009"/>
              <a:ext cx="14140800" cy="0"/>
            </a:xfrm>
            <a:prstGeom prst="straightConnector1">
              <a:avLst/>
            </a:prstGeom>
            <a:noFill/>
            <a:ln w="38100" cap="flat" cmpd="sng">
              <a:solidFill>
                <a:srgbClr val="D5D5D5"/>
              </a:solidFill>
              <a:prstDash val="solid"/>
              <a:miter lim="400000"/>
              <a:headEnd type="none" w="sm" len="sm"/>
              <a:tailEnd type="none" w="sm" len="sm"/>
            </a:ln>
          </p:spPr>
        </p:cxnSp>
        <p:sp>
          <p:nvSpPr>
            <p:cNvPr id="836" name="Google Shape;836;p37"/>
            <p:cNvSpPr/>
            <p:nvPr/>
          </p:nvSpPr>
          <p:spPr>
            <a:xfrm>
              <a:off x="4237898"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37" name="Google Shape;837;p37"/>
            <p:cNvSpPr/>
            <p:nvPr/>
          </p:nvSpPr>
          <p:spPr>
            <a:xfrm>
              <a:off x="11641544" y="28064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38" name="Google Shape;838;p37"/>
            <p:cNvSpPr/>
            <p:nvPr/>
          </p:nvSpPr>
          <p:spPr>
            <a:xfrm>
              <a:off x="8033527"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39" name="Google Shape;839;p37"/>
            <p:cNvSpPr/>
            <p:nvPr/>
          </p:nvSpPr>
          <p:spPr>
            <a:xfrm>
              <a:off x="2436670" y="6993256"/>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40" name="Google Shape;840;p37"/>
            <p:cNvSpPr/>
            <p:nvPr/>
          </p:nvSpPr>
          <p:spPr>
            <a:xfrm>
              <a:off x="3041310" y="440549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41" name="Google Shape;841;p37"/>
            <p:cNvSpPr/>
            <p:nvPr/>
          </p:nvSpPr>
          <p:spPr>
            <a:xfrm>
              <a:off x="6127108"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42" name="Google Shape;842;p37"/>
            <p:cNvSpPr/>
            <p:nvPr/>
          </p:nvSpPr>
          <p:spPr>
            <a:xfrm>
              <a:off x="10174015"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43" name="Google Shape;843;p37"/>
            <p:cNvSpPr/>
            <p:nvPr/>
          </p:nvSpPr>
          <p:spPr>
            <a:xfrm>
              <a:off x="13210105"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44" name="Google Shape;844;p37"/>
            <p:cNvSpPr/>
            <p:nvPr/>
          </p:nvSpPr>
          <p:spPr>
            <a:xfrm>
              <a:off x="12106303" y="476534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45" name="Google Shape;845;p37"/>
            <p:cNvSpPr/>
            <p:nvPr/>
          </p:nvSpPr>
          <p:spPr>
            <a:xfrm>
              <a:off x="13210105" y="668247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46" name="Google Shape;846;p37"/>
            <p:cNvSpPr/>
            <p:nvPr/>
          </p:nvSpPr>
          <p:spPr>
            <a:xfrm>
              <a:off x="9896502" y="396950"/>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47" name="Google Shape;847;p37"/>
            <p:cNvSpPr/>
            <p:nvPr/>
          </p:nvSpPr>
          <p:spPr>
            <a:xfrm>
              <a:off x="3883685"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48" name="Google Shape;848;p37"/>
            <p:cNvSpPr/>
            <p:nvPr/>
          </p:nvSpPr>
          <p:spPr>
            <a:xfrm>
              <a:off x="6556048" y="78584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49" name="Google Shape;849;p37"/>
            <p:cNvSpPr/>
            <p:nvPr/>
          </p:nvSpPr>
          <p:spPr>
            <a:xfrm>
              <a:off x="1763224" y="5375338"/>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pic>
        <p:nvPicPr>
          <p:cNvPr id="850" name="Google Shape;850;p37" descr="Line Line"/>
          <p:cNvPicPr preferRelativeResize="0"/>
          <p:nvPr/>
        </p:nvPicPr>
        <p:blipFill rotWithShape="1">
          <a:blip r:embed="rId3">
            <a:alphaModFix/>
          </a:blip>
          <a:srcRect/>
          <a:stretch/>
        </p:blipFill>
        <p:spPr>
          <a:xfrm>
            <a:off x="2624346" y="912987"/>
            <a:ext cx="4466097" cy="1660993"/>
          </a:xfrm>
          <a:prstGeom prst="rect">
            <a:avLst/>
          </a:prstGeom>
          <a:noFill/>
          <a:ln>
            <a:noFill/>
          </a:ln>
        </p:spPr>
      </p:pic>
      <p:sp>
        <p:nvSpPr>
          <p:cNvPr id="851" name="Google Shape;851;p37"/>
          <p:cNvSpPr txBox="1"/>
          <p:nvPr/>
        </p:nvSpPr>
        <p:spPr>
          <a:xfrm>
            <a:off x="1068759" y="2895605"/>
            <a:ext cx="1026300" cy="321000"/>
          </a:xfrm>
          <a:prstGeom prst="rect">
            <a:avLst/>
          </a:prstGeom>
          <a:noFill/>
          <a:ln>
            <a:noFill/>
          </a:ln>
        </p:spPr>
        <p:txBody>
          <a:bodyPr spcFirstLastPara="1" wrap="square" lIns="19050" tIns="19050" rIns="19050" bIns="19050" anchor="ctr" anchorCtr="0">
            <a:normAutofit/>
          </a:bodyPr>
          <a:lstStyle/>
          <a:p>
            <a:pPr marL="0" marR="0" lvl="0" indent="0" algn="l" rtl="0">
              <a:lnSpc>
                <a:spcPct val="80000"/>
              </a:lnSpc>
              <a:spcBef>
                <a:spcPts val="0"/>
              </a:spcBef>
              <a:spcAft>
                <a:spcPts val="0"/>
              </a:spcAft>
              <a:buClr>
                <a:srgbClr val="006B64"/>
              </a:buClr>
              <a:buSzPts val="1500"/>
              <a:buFont typeface="Helvetica Neue"/>
              <a:buNone/>
            </a:pPr>
            <a:r>
              <a:rPr lang="en" sz="1500" b="1" i="0" u="none" strike="noStrike" cap="none">
                <a:solidFill>
                  <a:srgbClr val="006B64"/>
                </a:solidFill>
                <a:latin typeface="Helvetica Neue"/>
                <a:ea typeface="Helvetica Neue"/>
                <a:cs typeface="Helvetica Neue"/>
                <a:sym typeface="Helvetica Neue"/>
              </a:rPr>
              <a:t>underfit!</a:t>
            </a:r>
            <a:endParaRPr sz="500" b="0" i="0" u="none" strike="noStrike" cap="none">
              <a:solidFill>
                <a:srgbClr val="000000"/>
              </a:solidFill>
              <a:latin typeface="Arial"/>
              <a:ea typeface="Arial"/>
              <a:cs typeface="Arial"/>
              <a:sym typeface="Arial"/>
            </a:endParaRPr>
          </a:p>
        </p:txBody>
      </p:sp>
      <p:sp>
        <p:nvSpPr>
          <p:cNvPr id="852" name="Google Shape;852;p37"/>
          <p:cNvSpPr txBox="1"/>
          <p:nvPr/>
        </p:nvSpPr>
        <p:spPr>
          <a:xfrm>
            <a:off x="2555245" y="4551995"/>
            <a:ext cx="4398900" cy="242700"/>
          </a:xfrm>
          <a:prstGeom prst="rect">
            <a:avLst/>
          </a:prstGeom>
          <a:noFill/>
          <a:ln>
            <a:noFill/>
          </a:ln>
        </p:spPr>
        <p:txBody>
          <a:bodyPr spcFirstLastPara="1" wrap="square" lIns="19050" tIns="19050" rIns="19050" bIns="19050" anchor="t" anchorCtr="0">
            <a:normAutofit fontScale="92500"/>
          </a:bodyPr>
          <a:lstStyle/>
          <a:p>
            <a:pPr marL="165100" marR="0" lvl="0" indent="-157519" algn="l" rtl="0">
              <a:lnSpc>
                <a:spcPct val="100000"/>
              </a:lnSpc>
              <a:spcBef>
                <a:spcPts val="0"/>
              </a:spcBef>
              <a:spcAft>
                <a:spcPts val="0"/>
              </a:spcAft>
              <a:buClr>
                <a:srgbClr val="000000"/>
              </a:buClr>
              <a:buSzPct val="123076"/>
              <a:buFont typeface="Helvetica Neue"/>
              <a:buChar char="■"/>
            </a:pPr>
            <a:r>
              <a:rPr lang="en" sz="1300" b="0" i="0" u="none" strike="noStrike" cap="none">
                <a:solidFill>
                  <a:srgbClr val="000000"/>
                </a:solidFill>
                <a:latin typeface="Helvetica Neue"/>
                <a:ea typeface="Helvetica Neue"/>
                <a:cs typeface="Helvetica Neue"/>
                <a:sym typeface="Helvetica Neue"/>
              </a:rPr>
              <a:t>model is unable to capture relationship between variables</a:t>
            </a:r>
            <a:endParaRPr sz="500" b="0" i="0" u="none" strike="noStrike" cap="none">
              <a:solidFill>
                <a:srgbClr val="000000"/>
              </a:solidFill>
              <a:latin typeface="Arial"/>
              <a:ea typeface="Arial"/>
              <a:cs typeface="Arial"/>
              <a:sym typeface="Arial"/>
            </a:endParaRPr>
          </a:p>
        </p:txBody>
      </p:sp>
      <p:grpSp>
        <p:nvGrpSpPr>
          <p:cNvPr id="853" name="Google Shape;853;p37"/>
          <p:cNvGrpSpPr/>
          <p:nvPr/>
        </p:nvGrpSpPr>
        <p:grpSpPr>
          <a:xfrm>
            <a:off x="4429597" y="2126310"/>
            <a:ext cx="826255" cy="697327"/>
            <a:chOff x="-78114" y="-78114"/>
            <a:chExt cx="2203347" cy="1859540"/>
          </a:xfrm>
        </p:grpSpPr>
        <p:pic>
          <p:nvPicPr>
            <p:cNvPr id="854" name="Google Shape;854;p37" descr="Line Line"/>
            <p:cNvPicPr preferRelativeResize="0"/>
            <p:nvPr/>
          </p:nvPicPr>
          <p:blipFill rotWithShape="1">
            <a:blip r:embed="rId4">
              <a:alphaModFix/>
            </a:blip>
            <a:srcRect/>
            <a:stretch/>
          </p:blipFill>
          <p:spPr>
            <a:xfrm rot="-8992475">
              <a:off x="27025" y="146934"/>
              <a:ext cx="1088376" cy="711876"/>
            </a:xfrm>
            <a:prstGeom prst="rect">
              <a:avLst/>
            </a:prstGeom>
            <a:noFill/>
            <a:ln>
              <a:noFill/>
            </a:ln>
          </p:spPr>
        </p:pic>
        <p:sp>
          <p:nvSpPr>
            <p:cNvPr id="855" name="Google Shape;855;p37"/>
            <p:cNvSpPr txBox="1"/>
            <p:nvPr/>
          </p:nvSpPr>
          <p:spPr>
            <a:xfrm>
              <a:off x="428433" y="835526"/>
              <a:ext cx="1696800" cy="945900"/>
            </a:xfrm>
            <a:prstGeom prst="rect">
              <a:avLst/>
            </a:prstGeom>
            <a:no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degree 1</a:t>
              </a:r>
              <a:endParaRPr sz="500" b="0" i="0" u="none" strike="noStrike" cap="none">
                <a:solidFill>
                  <a:srgbClr val="000000"/>
                </a:solidFill>
                <a:latin typeface="Arial"/>
                <a:ea typeface="Arial"/>
                <a:cs typeface="Arial"/>
                <a:sym typeface="Arial"/>
              </a:endParaRPr>
            </a:p>
          </p:txBody>
        </p:sp>
      </p:grpSp>
      <p:sp>
        <p:nvSpPr>
          <p:cNvPr id="856" name="Google Shape;856;p37"/>
          <p:cNvSpPr txBox="1"/>
          <p:nvPr/>
        </p:nvSpPr>
        <p:spPr>
          <a:xfrm>
            <a:off x="138760" y="136781"/>
            <a:ext cx="1639500" cy="392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1800"/>
              <a:buFont typeface="Helvetica Neue"/>
              <a:buNone/>
            </a:pPr>
            <a:r>
              <a:rPr lang="en" sz="2300" b="1" i="0" u="none" strike="noStrike" cap="none">
                <a:solidFill>
                  <a:srgbClr val="004C7F"/>
                </a:solidFill>
                <a:latin typeface="Helvetica Neue"/>
                <a:ea typeface="Helvetica Neue"/>
                <a:cs typeface="Helvetica Neue"/>
                <a:sym typeface="Helvetica Neue"/>
              </a:rPr>
              <a:t>overfitting</a:t>
            </a:r>
            <a:endParaRPr sz="23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7B4F28AD-508A-6D69-2EFC-90F3E123277F}"/>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55</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50"/>
                                        </p:tgtEl>
                                        <p:attrNameLst>
                                          <p:attrName>style.visibility</p:attrName>
                                        </p:attrNameLst>
                                      </p:cBhvr>
                                      <p:to>
                                        <p:strVal val="visible"/>
                                      </p:to>
                                    </p:set>
                                    <p:animEffect transition="in" filter="fade">
                                      <p:cBhvr>
                                        <p:cTn id="7" dur="700"/>
                                        <p:tgtEl>
                                          <p:spTgt spid="85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85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85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8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grpSp>
        <p:nvGrpSpPr>
          <p:cNvPr id="861" name="Google Shape;861;p38"/>
          <p:cNvGrpSpPr/>
          <p:nvPr/>
        </p:nvGrpSpPr>
        <p:grpSpPr>
          <a:xfrm>
            <a:off x="1920627" y="730971"/>
            <a:ext cx="5302800" cy="3681563"/>
            <a:chOff x="147" y="15"/>
            <a:chExt cx="14140800" cy="9817500"/>
          </a:xfrm>
        </p:grpSpPr>
        <p:cxnSp>
          <p:nvCxnSpPr>
            <p:cNvPr id="862" name="Google Shape;862;p38"/>
            <p:cNvCxnSpPr/>
            <p:nvPr/>
          </p:nvCxnSpPr>
          <p:spPr>
            <a:xfrm rot="10800000">
              <a:off x="880452" y="15"/>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863" name="Google Shape;863;p38"/>
            <p:cNvCxnSpPr/>
            <p:nvPr/>
          </p:nvCxnSpPr>
          <p:spPr>
            <a:xfrm rot="10800000">
              <a:off x="147" y="9112009"/>
              <a:ext cx="14140800" cy="0"/>
            </a:xfrm>
            <a:prstGeom prst="straightConnector1">
              <a:avLst/>
            </a:prstGeom>
            <a:noFill/>
            <a:ln w="38100" cap="flat" cmpd="sng">
              <a:solidFill>
                <a:srgbClr val="D5D5D5"/>
              </a:solidFill>
              <a:prstDash val="solid"/>
              <a:miter lim="400000"/>
              <a:headEnd type="none" w="sm" len="sm"/>
              <a:tailEnd type="none" w="sm" len="sm"/>
            </a:ln>
          </p:spPr>
        </p:cxnSp>
        <p:sp>
          <p:nvSpPr>
            <p:cNvPr id="864" name="Google Shape;864;p38"/>
            <p:cNvSpPr/>
            <p:nvPr/>
          </p:nvSpPr>
          <p:spPr>
            <a:xfrm>
              <a:off x="4237898"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65" name="Google Shape;865;p38"/>
            <p:cNvSpPr/>
            <p:nvPr/>
          </p:nvSpPr>
          <p:spPr>
            <a:xfrm>
              <a:off x="11641544" y="28064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66" name="Google Shape;866;p38"/>
            <p:cNvSpPr/>
            <p:nvPr/>
          </p:nvSpPr>
          <p:spPr>
            <a:xfrm>
              <a:off x="8033527"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67" name="Google Shape;867;p38"/>
            <p:cNvSpPr/>
            <p:nvPr/>
          </p:nvSpPr>
          <p:spPr>
            <a:xfrm>
              <a:off x="2436670" y="6993256"/>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68" name="Google Shape;868;p38"/>
            <p:cNvSpPr/>
            <p:nvPr/>
          </p:nvSpPr>
          <p:spPr>
            <a:xfrm>
              <a:off x="3041310" y="440549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69" name="Google Shape;869;p38"/>
            <p:cNvSpPr/>
            <p:nvPr/>
          </p:nvSpPr>
          <p:spPr>
            <a:xfrm>
              <a:off x="6127108"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70" name="Google Shape;870;p38"/>
            <p:cNvSpPr/>
            <p:nvPr/>
          </p:nvSpPr>
          <p:spPr>
            <a:xfrm>
              <a:off x="10174015"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71" name="Google Shape;871;p38"/>
            <p:cNvSpPr/>
            <p:nvPr/>
          </p:nvSpPr>
          <p:spPr>
            <a:xfrm>
              <a:off x="13210105"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72" name="Google Shape;872;p38"/>
            <p:cNvSpPr/>
            <p:nvPr/>
          </p:nvSpPr>
          <p:spPr>
            <a:xfrm>
              <a:off x="12106303" y="476534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73" name="Google Shape;873;p38"/>
            <p:cNvSpPr/>
            <p:nvPr/>
          </p:nvSpPr>
          <p:spPr>
            <a:xfrm>
              <a:off x="13210105" y="668247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74" name="Google Shape;874;p38"/>
            <p:cNvSpPr/>
            <p:nvPr/>
          </p:nvSpPr>
          <p:spPr>
            <a:xfrm>
              <a:off x="9896502" y="396950"/>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75" name="Google Shape;875;p38"/>
            <p:cNvSpPr/>
            <p:nvPr/>
          </p:nvSpPr>
          <p:spPr>
            <a:xfrm>
              <a:off x="3883685"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76" name="Google Shape;876;p38"/>
            <p:cNvSpPr/>
            <p:nvPr/>
          </p:nvSpPr>
          <p:spPr>
            <a:xfrm>
              <a:off x="6556048" y="78584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77" name="Google Shape;877;p38"/>
            <p:cNvSpPr/>
            <p:nvPr/>
          </p:nvSpPr>
          <p:spPr>
            <a:xfrm>
              <a:off x="1763224" y="5375338"/>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pic>
        <p:nvPicPr>
          <p:cNvPr id="878" name="Google Shape;878;p38" descr="Line Shape"/>
          <p:cNvPicPr preferRelativeResize="0"/>
          <p:nvPr/>
        </p:nvPicPr>
        <p:blipFill rotWithShape="1">
          <a:blip r:embed="rId3">
            <a:alphaModFix/>
          </a:blip>
          <a:srcRect/>
          <a:stretch/>
        </p:blipFill>
        <p:spPr>
          <a:xfrm>
            <a:off x="2870755" y="1294953"/>
            <a:ext cx="4163624" cy="2203705"/>
          </a:xfrm>
          <a:prstGeom prst="rect">
            <a:avLst/>
          </a:prstGeom>
          <a:noFill/>
          <a:ln>
            <a:noFill/>
          </a:ln>
        </p:spPr>
      </p:pic>
      <p:grpSp>
        <p:nvGrpSpPr>
          <p:cNvPr id="879" name="Google Shape;879;p38"/>
          <p:cNvGrpSpPr/>
          <p:nvPr/>
        </p:nvGrpSpPr>
        <p:grpSpPr>
          <a:xfrm>
            <a:off x="4429597" y="1647518"/>
            <a:ext cx="990655" cy="702090"/>
            <a:chOff x="-78114" y="-78114"/>
            <a:chExt cx="2641747" cy="1872240"/>
          </a:xfrm>
        </p:grpSpPr>
        <p:pic>
          <p:nvPicPr>
            <p:cNvPr id="880" name="Google Shape;880;p38" descr="Line Line"/>
            <p:cNvPicPr preferRelativeResize="0"/>
            <p:nvPr/>
          </p:nvPicPr>
          <p:blipFill rotWithShape="1">
            <a:blip r:embed="rId4">
              <a:alphaModFix/>
            </a:blip>
            <a:srcRect/>
            <a:stretch/>
          </p:blipFill>
          <p:spPr>
            <a:xfrm rot="-8992475">
              <a:off x="27025" y="146934"/>
              <a:ext cx="1088376" cy="711876"/>
            </a:xfrm>
            <a:prstGeom prst="rect">
              <a:avLst/>
            </a:prstGeom>
            <a:noFill/>
            <a:ln>
              <a:noFill/>
            </a:ln>
          </p:spPr>
        </p:pic>
        <p:sp>
          <p:nvSpPr>
            <p:cNvPr id="881" name="Google Shape;881;p38"/>
            <p:cNvSpPr txBox="1"/>
            <p:nvPr/>
          </p:nvSpPr>
          <p:spPr>
            <a:xfrm>
              <a:off x="441133" y="848226"/>
              <a:ext cx="2122500" cy="945900"/>
            </a:xfrm>
            <a:prstGeom prst="rect">
              <a:avLst/>
            </a:prstGeom>
            <a:no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degree 2</a:t>
              </a:r>
              <a:endParaRPr sz="500" b="0" i="0" u="none" strike="noStrike" cap="none">
                <a:solidFill>
                  <a:srgbClr val="000000"/>
                </a:solidFill>
                <a:latin typeface="Arial"/>
                <a:ea typeface="Arial"/>
                <a:cs typeface="Arial"/>
                <a:sym typeface="Arial"/>
              </a:endParaRPr>
            </a:p>
          </p:txBody>
        </p:sp>
      </p:grpSp>
      <p:sp>
        <p:nvSpPr>
          <p:cNvPr id="882" name="Google Shape;882;p38"/>
          <p:cNvSpPr txBox="1"/>
          <p:nvPr/>
        </p:nvSpPr>
        <p:spPr>
          <a:xfrm>
            <a:off x="138760" y="136781"/>
            <a:ext cx="1639500" cy="392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1800"/>
              <a:buFont typeface="Helvetica Neue"/>
              <a:buNone/>
            </a:pPr>
            <a:r>
              <a:rPr lang="en" sz="2300" b="1" i="0" u="none" strike="noStrike" cap="none">
                <a:solidFill>
                  <a:srgbClr val="004C7F"/>
                </a:solidFill>
                <a:latin typeface="Helvetica Neue"/>
                <a:ea typeface="Helvetica Neue"/>
                <a:cs typeface="Helvetica Neue"/>
                <a:sym typeface="Helvetica Neue"/>
              </a:rPr>
              <a:t>overfitting</a:t>
            </a:r>
            <a:endParaRPr sz="23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6CACA745-6F15-A4CB-21C3-4558788FC1D9}"/>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56</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grpSp>
        <p:nvGrpSpPr>
          <p:cNvPr id="887" name="Google Shape;887;p39"/>
          <p:cNvGrpSpPr/>
          <p:nvPr/>
        </p:nvGrpSpPr>
        <p:grpSpPr>
          <a:xfrm>
            <a:off x="1920627" y="730971"/>
            <a:ext cx="5302800" cy="3681563"/>
            <a:chOff x="147" y="15"/>
            <a:chExt cx="14140800" cy="9817500"/>
          </a:xfrm>
        </p:grpSpPr>
        <p:cxnSp>
          <p:nvCxnSpPr>
            <p:cNvPr id="888" name="Google Shape;888;p39"/>
            <p:cNvCxnSpPr/>
            <p:nvPr/>
          </p:nvCxnSpPr>
          <p:spPr>
            <a:xfrm rot="10800000">
              <a:off x="880452" y="15"/>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889" name="Google Shape;889;p39"/>
            <p:cNvCxnSpPr/>
            <p:nvPr/>
          </p:nvCxnSpPr>
          <p:spPr>
            <a:xfrm rot="10800000">
              <a:off x="147" y="9112009"/>
              <a:ext cx="14140800" cy="0"/>
            </a:xfrm>
            <a:prstGeom prst="straightConnector1">
              <a:avLst/>
            </a:prstGeom>
            <a:noFill/>
            <a:ln w="38100" cap="flat" cmpd="sng">
              <a:solidFill>
                <a:srgbClr val="D5D5D5"/>
              </a:solidFill>
              <a:prstDash val="solid"/>
              <a:miter lim="400000"/>
              <a:headEnd type="none" w="sm" len="sm"/>
              <a:tailEnd type="none" w="sm" len="sm"/>
            </a:ln>
          </p:spPr>
        </p:cxnSp>
        <p:sp>
          <p:nvSpPr>
            <p:cNvPr id="890" name="Google Shape;890;p39"/>
            <p:cNvSpPr/>
            <p:nvPr/>
          </p:nvSpPr>
          <p:spPr>
            <a:xfrm>
              <a:off x="4237898"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91" name="Google Shape;891;p39"/>
            <p:cNvSpPr/>
            <p:nvPr/>
          </p:nvSpPr>
          <p:spPr>
            <a:xfrm>
              <a:off x="11641544" y="28064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92" name="Google Shape;892;p39"/>
            <p:cNvSpPr/>
            <p:nvPr/>
          </p:nvSpPr>
          <p:spPr>
            <a:xfrm>
              <a:off x="8033527"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93" name="Google Shape;893;p39"/>
            <p:cNvSpPr/>
            <p:nvPr/>
          </p:nvSpPr>
          <p:spPr>
            <a:xfrm>
              <a:off x="2436670" y="6993256"/>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94" name="Google Shape;894;p39"/>
            <p:cNvSpPr/>
            <p:nvPr/>
          </p:nvSpPr>
          <p:spPr>
            <a:xfrm>
              <a:off x="3041310" y="440549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95" name="Google Shape;895;p39"/>
            <p:cNvSpPr/>
            <p:nvPr/>
          </p:nvSpPr>
          <p:spPr>
            <a:xfrm>
              <a:off x="6127108"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96" name="Google Shape;896;p39"/>
            <p:cNvSpPr/>
            <p:nvPr/>
          </p:nvSpPr>
          <p:spPr>
            <a:xfrm>
              <a:off x="10174015"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97" name="Google Shape;897;p39"/>
            <p:cNvSpPr/>
            <p:nvPr/>
          </p:nvSpPr>
          <p:spPr>
            <a:xfrm>
              <a:off x="13210105"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98" name="Google Shape;898;p39"/>
            <p:cNvSpPr/>
            <p:nvPr/>
          </p:nvSpPr>
          <p:spPr>
            <a:xfrm>
              <a:off x="12106303" y="476534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899" name="Google Shape;899;p39"/>
            <p:cNvSpPr/>
            <p:nvPr/>
          </p:nvSpPr>
          <p:spPr>
            <a:xfrm>
              <a:off x="13210105" y="668247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00" name="Google Shape;900;p39"/>
            <p:cNvSpPr/>
            <p:nvPr/>
          </p:nvSpPr>
          <p:spPr>
            <a:xfrm>
              <a:off x="9896502" y="396950"/>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01" name="Google Shape;901;p39"/>
            <p:cNvSpPr/>
            <p:nvPr/>
          </p:nvSpPr>
          <p:spPr>
            <a:xfrm>
              <a:off x="3883685"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02" name="Google Shape;902;p39"/>
            <p:cNvSpPr/>
            <p:nvPr/>
          </p:nvSpPr>
          <p:spPr>
            <a:xfrm>
              <a:off x="6556048" y="78584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03" name="Google Shape;903;p39"/>
            <p:cNvSpPr/>
            <p:nvPr/>
          </p:nvSpPr>
          <p:spPr>
            <a:xfrm>
              <a:off x="1763224" y="5375338"/>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pic>
        <p:nvPicPr>
          <p:cNvPr id="904" name="Google Shape;904;p39" descr="Line Shape"/>
          <p:cNvPicPr preferRelativeResize="0"/>
          <p:nvPr/>
        </p:nvPicPr>
        <p:blipFill rotWithShape="1">
          <a:blip r:embed="rId3">
            <a:alphaModFix/>
          </a:blip>
          <a:srcRect/>
          <a:stretch/>
        </p:blipFill>
        <p:spPr>
          <a:xfrm>
            <a:off x="2859621" y="1081688"/>
            <a:ext cx="4362586" cy="2371028"/>
          </a:xfrm>
          <a:prstGeom prst="rect">
            <a:avLst/>
          </a:prstGeom>
          <a:noFill/>
          <a:ln>
            <a:noFill/>
          </a:ln>
        </p:spPr>
      </p:pic>
      <p:grpSp>
        <p:nvGrpSpPr>
          <p:cNvPr id="905" name="Google Shape;905;p39"/>
          <p:cNvGrpSpPr/>
          <p:nvPr/>
        </p:nvGrpSpPr>
        <p:grpSpPr>
          <a:xfrm>
            <a:off x="4429597" y="1647518"/>
            <a:ext cx="985893" cy="702090"/>
            <a:chOff x="-78114" y="-78114"/>
            <a:chExt cx="2629047" cy="1872240"/>
          </a:xfrm>
        </p:grpSpPr>
        <p:pic>
          <p:nvPicPr>
            <p:cNvPr id="906" name="Google Shape;906;p39" descr="Line Line"/>
            <p:cNvPicPr preferRelativeResize="0"/>
            <p:nvPr/>
          </p:nvPicPr>
          <p:blipFill rotWithShape="1">
            <a:blip r:embed="rId4">
              <a:alphaModFix/>
            </a:blip>
            <a:srcRect/>
            <a:stretch/>
          </p:blipFill>
          <p:spPr>
            <a:xfrm rot="-8992475">
              <a:off x="27025" y="146934"/>
              <a:ext cx="1088376" cy="711876"/>
            </a:xfrm>
            <a:prstGeom prst="rect">
              <a:avLst/>
            </a:prstGeom>
            <a:noFill/>
            <a:ln>
              <a:noFill/>
            </a:ln>
          </p:spPr>
        </p:pic>
        <p:sp>
          <p:nvSpPr>
            <p:cNvPr id="907" name="Google Shape;907;p39"/>
            <p:cNvSpPr txBox="1"/>
            <p:nvPr/>
          </p:nvSpPr>
          <p:spPr>
            <a:xfrm>
              <a:off x="428433" y="848226"/>
              <a:ext cx="2122500" cy="945900"/>
            </a:xfrm>
            <a:prstGeom prst="rect">
              <a:avLst/>
            </a:prstGeom>
            <a:no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degree 6</a:t>
              </a:r>
              <a:endParaRPr sz="500" b="0" i="0" u="none" strike="noStrike" cap="none">
                <a:solidFill>
                  <a:srgbClr val="000000"/>
                </a:solidFill>
                <a:latin typeface="Arial"/>
                <a:ea typeface="Arial"/>
                <a:cs typeface="Arial"/>
                <a:sym typeface="Arial"/>
              </a:endParaRPr>
            </a:p>
          </p:txBody>
        </p:sp>
      </p:grpSp>
      <p:sp>
        <p:nvSpPr>
          <p:cNvPr id="908" name="Google Shape;908;p39"/>
          <p:cNvSpPr txBox="1"/>
          <p:nvPr/>
        </p:nvSpPr>
        <p:spPr>
          <a:xfrm>
            <a:off x="138760" y="136781"/>
            <a:ext cx="1639500" cy="392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1800"/>
              <a:buFont typeface="Helvetica Neue"/>
              <a:buNone/>
            </a:pPr>
            <a:r>
              <a:rPr lang="en" sz="2300" b="1" i="0" u="none" strike="noStrike" cap="none">
                <a:solidFill>
                  <a:srgbClr val="004C7F"/>
                </a:solidFill>
                <a:latin typeface="Helvetica Neue"/>
                <a:ea typeface="Helvetica Neue"/>
                <a:cs typeface="Helvetica Neue"/>
                <a:sym typeface="Helvetica Neue"/>
              </a:rPr>
              <a:t>overfitting</a:t>
            </a:r>
            <a:endParaRPr sz="23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0022901E-DA79-1746-CFE9-D3923F9C8AF1}"/>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57</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grpSp>
        <p:nvGrpSpPr>
          <p:cNvPr id="913" name="Google Shape;913;p40"/>
          <p:cNvGrpSpPr/>
          <p:nvPr/>
        </p:nvGrpSpPr>
        <p:grpSpPr>
          <a:xfrm>
            <a:off x="1920627" y="730971"/>
            <a:ext cx="5302800" cy="3681563"/>
            <a:chOff x="147" y="15"/>
            <a:chExt cx="14140800" cy="9817500"/>
          </a:xfrm>
        </p:grpSpPr>
        <p:cxnSp>
          <p:nvCxnSpPr>
            <p:cNvPr id="914" name="Google Shape;914;p40"/>
            <p:cNvCxnSpPr/>
            <p:nvPr/>
          </p:nvCxnSpPr>
          <p:spPr>
            <a:xfrm rot="10800000">
              <a:off x="880452" y="15"/>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915" name="Google Shape;915;p40"/>
            <p:cNvCxnSpPr/>
            <p:nvPr/>
          </p:nvCxnSpPr>
          <p:spPr>
            <a:xfrm rot="10800000">
              <a:off x="147" y="9112009"/>
              <a:ext cx="14140800" cy="0"/>
            </a:xfrm>
            <a:prstGeom prst="straightConnector1">
              <a:avLst/>
            </a:prstGeom>
            <a:noFill/>
            <a:ln w="38100" cap="flat" cmpd="sng">
              <a:solidFill>
                <a:srgbClr val="D5D5D5"/>
              </a:solidFill>
              <a:prstDash val="solid"/>
              <a:miter lim="400000"/>
              <a:headEnd type="none" w="sm" len="sm"/>
              <a:tailEnd type="none" w="sm" len="sm"/>
            </a:ln>
          </p:spPr>
        </p:cxnSp>
        <p:sp>
          <p:nvSpPr>
            <p:cNvPr id="916" name="Google Shape;916;p40"/>
            <p:cNvSpPr/>
            <p:nvPr/>
          </p:nvSpPr>
          <p:spPr>
            <a:xfrm>
              <a:off x="4237898"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17" name="Google Shape;917;p40"/>
            <p:cNvSpPr/>
            <p:nvPr/>
          </p:nvSpPr>
          <p:spPr>
            <a:xfrm>
              <a:off x="11641544" y="28064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18" name="Google Shape;918;p40"/>
            <p:cNvSpPr/>
            <p:nvPr/>
          </p:nvSpPr>
          <p:spPr>
            <a:xfrm>
              <a:off x="8033527"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19" name="Google Shape;919;p40"/>
            <p:cNvSpPr/>
            <p:nvPr/>
          </p:nvSpPr>
          <p:spPr>
            <a:xfrm>
              <a:off x="2436670" y="6993256"/>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20" name="Google Shape;920;p40"/>
            <p:cNvSpPr/>
            <p:nvPr/>
          </p:nvSpPr>
          <p:spPr>
            <a:xfrm>
              <a:off x="3041310" y="440549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21" name="Google Shape;921;p40"/>
            <p:cNvSpPr/>
            <p:nvPr/>
          </p:nvSpPr>
          <p:spPr>
            <a:xfrm>
              <a:off x="6127108"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22" name="Google Shape;922;p40"/>
            <p:cNvSpPr/>
            <p:nvPr/>
          </p:nvSpPr>
          <p:spPr>
            <a:xfrm>
              <a:off x="10174015"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23" name="Google Shape;923;p40"/>
            <p:cNvSpPr/>
            <p:nvPr/>
          </p:nvSpPr>
          <p:spPr>
            <a:xfrm>
              <a:off x="13210105"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24" name="Google Shape;924;p40"/>
            <p:cNvSpPr/>
            <p:nvPr/>
          </p:nvSpPr>
          <p:spPr>
            <a:xfrm>
              <a:off x="12106303" y="476534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25" name="Google Shape;925;p40"/>
            <p:cNvSpPr/>
            <p:nvPr/>
          </p:nvSpPr>
          <p:spPr>
            <a:xfrm>
              <a:off x="13210105" y="668247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26" name="Google Shape;926;p40"/>
            <p:cNvSpPr/>
            <p:nvPr/>
          </p:nvSpPr>
          <p:spPr>
            <a:xfrm>
              <a:off x="9896502" y="396950"/>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27" name="Google Shape;927;p40"/>
            <p:cNvSpPr/>
            <p:nvPr/>
          </p:nvSpPr>
          <p:spPr>
            <a:xfrm>
              <a:off x="3883685"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28" name="Google Shape;928;p40"/>
            <p:cNvSpPr/>
            <p:nvPr/>
          </p:nvSpPr>
          <p:spPr>
            <a:xfrm>
              <a:off x="6556048" y="78584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29" name="Google Shape;929;p40"/>
            <p:cNvSpPr/>
            <p:nvPr/>
          </p:nvSpPr>
          <p:spPr>
            <a:xfrm>
              <a:off x="1763224" y="5375338"/>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grpSp>
        <p:nvGrpSpPr>
          <p:cNvPr id="930" name="Google Shape;930;p40"/>
          <p:cNvGrpSpPr/>
          <p:nvPr/>
        </p:nvGrpSpPr>
        <p:grpSpPr>
          <a:xfrm>
            <a:off x="6967899" y="2228461"/>
            <a:ext cx="1347116" cy="497128"/>
            <a:chOff x="-162581" y="-224975"/>
            <a:chExt cx="3592309" cy="1325675"/>
          </a:xfrm>
        </p:grpSpPr>
        <p:pic>
          <p:nvPicPr>
            <p:cNvPr id="931" name="Google Shape;931;p40" descr="Line Line"/>
            <p:cNvPicPr preferRelativeResize="0"/>
            <p:nvPr/>
          </p:nvPicPr>
          <p:blipFill rotWithShape="1">
            <a:blip r:embed="rId3">
              <a:alphaModFix/>
            </a:blip>
            <a:srcRect/>
            <a:stretch/>
          </p:blipFill>
          <p:spPr>
            <a:xfrm rot="-8992475">
              <a:off x="-136955" y="71091"/>
              <a:ext cx="1301543" cy="452391"/>
            </a:xfrm>
            <a:prstGeom prst="rect">
              <a:avLst/>
            </a:prstGeom>
            <a:noFill/>
            <a:ln>
              <a:noFill/>
            </a:ln>
          </p:spPr>
        </p:pic>
        <p:sp>
          <p:nvSpPr>
            <p:cNvPr id="932" name="Google Shape;932;p40"/>
            <p:cNvSpPr/>
            <p:nvPr/>
          </p:nvSpPr>
          <p:spPr>
            <a:xfrm>
              <a:off x="218186" y="1100700"/>
              <a:ext cx="3211542" cy="0"/>
            </a:xfrm>
            <a:custGeom>
              <a:avLst/>
              <a:gdLst/>
              <a:ahLst/>
              <a:cxnLst/>
              <a:rect l="l" t="t" r="r" b="b"/>
              <a:pathLst>
                <a:path w="21600" h="120000" extrusionOk="0">
                  <a:moveTo>
                    <a:pt x="0" y="0"/>
                  </a:moveTo>
                  <a:lnTo>
                    <a:pt x="21600" y="0"/>
                  </a:lnTo>
                  <a:lnTo>
                    <a:pt x="21600" y="0"/>
                  </a:lnTo>
                  <a:lnTo>
                    <a:pt x="0" y="0"/>
                  </a:lnTo>
                  <a:close/>
                </a:path>
              </a:pathLst>
            </a:custGeom>
            <a:no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that’s overfit!</a:t>
              </a:r>
              <a:endParaRPr sz="500" b="0" i="0" u="none" strike="noStrike" cap="none">
                <a:solidFill>
                  <a:srgbClr val="000000"/>
                </a:solidFill>
                <a:latin typeface="Arial"/>
                <a:ea typeface="Arial"/>
                <a:cs typeface="Arial"/>
                <a:sym typeface="Arial"/>
              </a:endParaRPr>
            </a:p>
          </p:txBody>
        </p:sp>
      </p:grpSp>
      <p:grpSp>
        <p:nvGrpSpPr>
          <p:cNvPr id="933" name="Google Shape;933;p40"/>
          <p:cNvGrpSpPr/>
          <p:nvPr/>
        </p:nvGrpSpPr>
        <p:grpSpPr>
          <a:xfrm>
            <a:off x="4429597" y="1647518"/>
            <a:ext cx="985893" cy="702090"/>
            <a:chOff x="-78114" y="-78114"/>
            <a:chExt cx="2629047" cy="1872240"/>
          </a:xfrm>
        </p:grpSpPr>
        <p:pic>
          <p:nvPicPr>
            <p:cNvPr id="934" name="Google Shape;934;p40" descr="Line Line"/>
            <p:cNvPicPr preferRelativeResize="0"/>
            <p:nvPr/>
          </p:nvPicPr>
          <p:blipFill rotWithShape="1">
            <a:blip r:embed="rId4">
              <a:alphaModFix/>
            </a:blip>
            <a:srcRect/>
            <a:stretch/>
          </p:blipFill>
          <p:spPr>
            <a:xfrm rot="-8992475">
              <a:off x="27025" y="146934"/>
              <a:ext cx="1088376" cy="711876"/>
            </a:xfrm>
            <a:prstGeom prst="rect">
              <a:avLst/>
            </a:prstGeom>
            <a:noFill/>
            <a:ln>
              <a:noFill/>
            </a:ln>
          </p:spPr>
        </p:pic>
        <p:sp>
          <p:nvSpPr>
            <p:cNvPr id="935" name="Google Shape;935;p40"/>
            <p:cNvSpPr txBox="1"/>
            <p:nvPr/>
          </p:nvSpPr>
          <p:spPr>
            <a:xfrm>
              <a:off x="428433" y="848226"/>
              <a:ext cx="2122500" cy="945900"/>
            </a:xfrm>
            <a:prstGeom prst="rect">
              <a:avLst/>
            </a:prstGeom>
            <a:no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degree 10</a:t>
              </a:r>
              <a:endParaRPr sz="500" b="0" i="0" u="none" strike="noStrike" cap="none">
                <a:solidFill>
                  <a:srgbClr val="000000"/>
                </a:solidFill>
                <a:latin typeface="Arial"/>
                <a:ea typeface="Arial"/>
                <a:cs typeface="Arial"/>
                <a:sym typeface="Arial"/>
              </a:endParaRPr>
            </a:p>
          </p:txBody>
        </p:sp>
      </p:grpSp>
      <p:pic>
        <p:nvPicPr>
          <p:cNvPr id="936" name="Google Shape;936;p40"/>
          <p:cNvPicPr preferRelativeResize="0"/>
          <p:nvPr/>
        </p:nvPicPr>
        <p:blipFill rotWithShape="1">
          <a:blip r:embed="rId5">
            <a:alphaModFix/>
          </a:blip>
          <a:srcRect/>
          <a:stretch/>
        </p:blipFill>
        <p:spPr>
          <a:xfrm>
            <a:off x="2562230" y="827334"/>
            <a:ext cx="5270185" cy="2853834"/>
          </a:xfrm>
          <a:prstGeom prst="rect">
            <a:avLst/>
          </a:prstGeom>
          <a:noFill/>
          <a:ln>
            <a:noFill/>
          </a:ln>
        </p:spPr>
      </p:pic>
      <p:sp>
        <p:nvSpPr>
          <p:cNvPr id="937" name="Google Shape;937;p40"/>
          <p:cNvSpPr txBox="1"/>
          <p:nvPr/>
        </p:nvSpPr>
        <p:spPr>
          <a:xfrm>
            <a:off x="138760" y="136781"/>
            <a:ext cx="1639500" cy="392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1800"/>
              <a:buFont typeface="Helvetica Neue"/>
              <a:buNone/>
            </a:pPr>
            <a:r>
              <a:rPr lang="en" sz="2300" b="1" i="0" u="none" strike="noStrike" cap="none" dirty="0">
                <a:solidFill>
                  <a:srgbClr val="004C7F"/>
                </a:solidFill>
                <a:latin typeface="Helvetica Neue"/>
                <a:ea typeface="Helvetica Neue"/>
                <a:cs typeface="Helvetica Neue"/>
                <a:sym typeface="Helvetica Neue"/>
              </a:rPr>
              <a:t>overfitting</a:t>
            </a:r>
            <a:endParaRPr sz="2300" b="0" i="0" u="none" strike="noStrike" cap="none" dirty="0">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5A828FEE-9A40-9C65-54D6-D355AA41F6C6}"/>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58</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grpSp>
        <p:nvGrpSpPr>
          <p:cNvPr id="942" name="Google Shape;942;p41"/>
          <p:cNvGrpSpPr/>
          <p:nvPr/>
        </p:nvGrpSpPr>
        <p:grpSpPr>
          <a:xfrm>
            <a:off x="1920627" y="730971"/>
            <a:ext cx="5302800" cy="3681563"/>
            <a:chOff x="147" y="15"/>
            <a:chExt cx="14140800" cy="9817500"/>
          </a:xfrm>
        </p:grpSpPr>
        <p:cxnSp>
          <p:nvCxnSpPr>
            <p:cNvPr id="943" name="Google Shape;943;p41"/>
            <p:cNvCxnSpPr/>
            <p:nvPr/>
          </p:nvCxnSpPr>
          <p:spPr>
            <a:xfrm rot="10800000">
              <a:off x="880452" y="15"/>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944" name="Google Shape;944;p41"/>
            <p:cNvCxnSpPr/>
            <p:nvPr/>
          </p:nvCxnSpPr>
          <p:spPr>
            <a:xfrm rot="10800000">
              <a:off x="147" y="9112009"/>
              <a:ext cx="14140800" cy="0"/>
            </a:xfrm>
            <a:prstGeom prst="straightConnector1">
              <a:avLst/>
            </a:prstGeom>
            <a:noFill/>
            <a:ln w="38100" cap="flat" cmpd="sng">
              <a:solidFill>
                <a:srgbClr val="D5D5D5"/>
              </a:solidFill>
              <a:prstDash val="solid"/>
              <a:miter lim="400000"/>
              <a:headEnd type="none" w="sm" len="sm"/>
              <a:tailEnd type="none" w="sm" len="sm"/>
            </a:ln>
          </p:spPr>
        </p:cxnSp>
        <p:sp>
          <p:nvSpPr>
            <p:cNvPr id="945" name="Google Shape;945;p41"/>
            <p:cNvSpPr/>
            <p:nvPr/>
          </p:nvSpPr>
          <p:spPr>
            <a:xfrm>
              <a:off x="4237898"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46" name="Google Shape;946;p41"/>
            <p:cNvSpPr/>
            <p:nvPr/>
          </p:nvSpPr>
          <p:spPr>
            <a:xfrm>
              <a:off x="11641544" y="28064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47" name="Google Shape;947;p41"/>
            <p:cNvSpPr/>
            <p:nvPr/>
          </p:nvSpPr>
          <p:spPr>
            <a:xfrm>
              <a:off x="8033527"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48" name="Google Shape;948;p41"/>
            <p:cNvSpPr/>
            <p:nvPr/>
          </p:nvSpPr>
          <p:spPr>
            <a:xfrm>
              <a:off x="2436670" y="6993256"/>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49" name="Google Shape;949;p41"/>
            <p:cNvSpPr/>
            <p:nvPr/>
          </p:nvSpPr>
          <p:spPr>
            <a:xfrm>
              <a:off x="3041310" y="440549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50" name="Google Shape;950;p41"/>
            <p:cNvSpPr/>
            <p:nvPr/>
          </p:nvSpPr>
          <p:spPr>
            <a:xfrm>
              <a:off x="6127108"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51" name="Google Shape;951;p41"/>
            <p:cNvSpPr/>
            <p:nvPr/>
          </p:nvSpPr>
          <p:spPr>
            <a:xfrm>
              <a:off x="10174015"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52" name="Google Shape;952;p41"/>
            <p:cNvSpPr/>
            <p:nvPr/>
          </p:nvSpPr>
          <p:spPr>
            <a:xfrm>
              <a:off x="13210105"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53" name="Google Shape;953;p41"/>
            <p:cNvSpPr/>
            <p:nvPr/>
          </p:nvSpPr>
          <p:spPr>
            <a:xfrm>
              <a:off x="12106303" y="476534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54" name="Google Shape;954;p41"/>
            <p:cNvSpPr/>
            <p:nvPr/>
          </p:nvSpPr>
          <p:spPr>
            <a:xfrm>
              <a:off x="13210105" y="668247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55" name="Google Shape;955;p41"/>
            <p:cNvSpPr/>
            <p:nvPr/>
          </p:nvSpPr>
          <p:spPr>
            <a:xfrm>
              <a:off x="9896502" y="396950"/>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56" name="Google Shape;956;p41"/>
            <p:cNvSpPr/>
            <p:nvPr/>
          </p:nvSpPr>
          <p:spPr>
            <a:xfrm>
              <a:off x="3883685"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57" name="Google Shape;957;p41"/>
            <p:cNvSpPr/>
            <p:nvPr/>
          </p:nvSpPr>
          <p:spPr>
            <a:xfrm>
              <a:off x="6556048" y="78584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58" name="Google Shape;958;p41"/>
            <p:cNvSpPr/>
            <p:nvPr/>
          </p:nvSpPr>
          <p:spPr>
            <a:xfrm>
              <a:off x="1763224" y="5375338"/>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grpSp>
        <p:nvGrpSpPr>
          <p:cNvPr id="959" name="Google Shape;959;p41"/>
          <p:cNvGrpSpPr/>
          <p:nvPr/>
        </p:nvGrpSpPr>
        <p:grpSpPr>
          <a:xfrm>
            <a:off x="2804934" y="933688"/>
            <a:ext cx="4117575" cy="1936350"/>
            <a:chOff x="0" y="0"/>
            <a:chExt cx="10980200" cy="5163600"/>
          </a:xfrm>
        </p:grpSpPr>
        <p:sp>
          <p:nvSpPr>
            <p:cNvPr id="960" name="Google Shape;960;p41"/>
            <p:cNvSpPr/>
            <p:nvPr/>
          </p:nvSpPr>
          <p:spPr>
            <a:xfrm>
              <a:off x="2946400" y="24892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61" name="Google Shape;961;p41"/>
            <p:cNvSpPr/>
            <p:nvPr/>
          </p:nvSpPr>
          <p:spPr>
            <a:xfrm>
              <a:off x="2946400" y="7874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62" name="Google Shape;962;p41"/>
            <p:cNvSpPr/>
            <p:nvPr/>
          </p:nvSpPr>
          <p:spPr>
            <a:xfrm>
              <a:off x="5791200" y="17526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63" name="Google Shape;963;p41"/>
            <p:cNvSpPr/>
            <p:nvPr/>
          </p:nvSpPr>
          <p:spPr>
            <a:xfrm>
              <a:off x="6273800" y="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64" name="Google Shape;964;p41"/>
            <p:cNvSpPr/>
            <p:nvPr/>
          </p:nvSpPr>
          <p:spPr>
            <a:xfrm>
              <a:off x="9474200" y="2844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65" name="Google Shape;965;p41"/>
            <p:cNvSpPr/>
            <p:nvPr/>
          </p:nvSpPr>
          <p:spPr>
            <a:xfrm>
              <a:off x="8661400" y="7874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66" name="Google Shape;966;p41"/>
            <p:cNvSpPr/>
            <p:nvPr/>
          </p:nvSpPr>
          <p:spPr>
            <a:xfrm>
              <a:off x="7213600" y="10922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67" name="Google Shape;967;p41"/>
            <p:cNvSpPr/>
            <p:nvPr/>
          </p:nvSpPr>
          <p:spPr>
            <a:xfrm>
              <a:off x="10693400" y="4876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68" name="Google Shape;968;p41"/>
            <p:cNvSpPr/>
            <p:nvPr/>
          </p:nvSpPr>
          <p:spPr>
            <a:xfrm>
              <a:off x="10033000" y="17526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69" name="Google Shape;969;p41"/>
            <p:cNvSpPr/>
            <p:nvPr/>
          </p:nvSpPr>
          <p:spPr>
            <a:xfrm>
              <a:off x="7721600" y="2844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70" name="Google Shape;970;p41"/>
            <p:cNvSpPr/>
            <p:nvPr/>
          </p:nvSpPr>
          <p:spPr>
            <a:xfrm>
              <a:off x="457200" y="4876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71" name="Google Shape;971;p41"/>
            <p:cNvSpPr/>
            <p:nvPr/>
          </p:nvSpPr>
          <p:spPr>
            <a:xfrm>
              <a:off x="939800" y="2844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72" name="Google Shape;972;p41"/>
            <p:cNvSpPr/>
            <p:nvPr/>
          </p:nvSpPr>
          <p:spPr>
            <a:xfrm>
              <a:off x="0" y="3292908"/>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pic>
        <p:nvPicPr>
          <p:cNvPr id="973" name="Google Shape;973;p41"/>
          <p:cNvPicPr preferRelativeResize="0"/>
          <p:nvPr/>
        </p:nvPicPr>
        <p:blipFill rotWithShape="1">
          <a:blip r:embed="rId3">
            <a:alphaModFix/>
          </a:blip>
          <a:srcRect/>
          <a:stretch/>
        </p:blipFill>
        <p:spPr>
          <a:xfrm>
            <a:off x="2562230" y="827334"/>
            <a:ext cx="5270185" cy="2853834"/>
          </a:xfrm>
          <a:prstGeom prst="rect">
            <a:avLst/>
          </a:prstGeom>
          <a:noFill/>
          <a:ln>
            <a:noFill/>
          </a:ln>
        </p:spPr>
      </p:pic>
      <p:sp>
        <p:nvSpPr>
          <p:cNvPr id="2" name="Google Shape;245;p10">
            <a:extLst>
              <a:ext uri="{FF2B5EF4-FFF2-40B4-BE49-F238E27FC236}">
                <a16:creationId xmlns:a16="http://schemas.microsoft.com/office/drawing/2014/main" id="{4614F539-4AB2-8B10-E1B9-3B4A836469D8}"/>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59</a:t>
            </a:fld>
            <a:endParaRPr/>
          </a:p>
        </p:txBody>
      </p:sp>
      <p:sp>
        <p:nvSpPr>
          <p:cNvPr id="3" name="Google Shape;937;p40">
            <a:extLst>
              <a:ext uri="{FF2B5EF4-FFF2-40B4-BE49-F238E27FC236}">
                <a16:creationId xmlns:a16="http://schemas.microsoft.com/office/drawing/2014/main" id="{69A1DB23-265D-5812-3006-CE2AF4E9DB4F}"/>
              </a:ext>
            </a:extLst>
          </p:cNvPr>
          <p:cNvSpPr txBox="1"/>
          <p:nvPr/>
        </p:nvSpPr>
        <p:spPr>
          <a:xfrm>
            <a:off x="138760" y="136781"/>
            <a:ext cx="1639500" cy="392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1800"/>
              <a:buFont typeface="Helvetica Neue"/>
              <a:buNone/>
            </a:pPr>
            <a:r>
              <a:rPr lang="en" sz="2300" b="1" i="0" u="none" strike="noStrike" cap="none" dirty="0">
                <a:solidFill>
                  <a:srgbClr val="004C7F"/>
                </a:solidFill>
                <a:latin typeface="Helvetica Neue"/>
                <a:ea typeface="Helvetica Neue"/>
                <a:cs typeface="Helvetica Neue"/>
                <a:sym typeface="Helvetica Neue"/>
              </a:rPr>
              <a:t>overfitting</a:t>
            </a:r>
            <a:endParaRPr sz="2300" b="0" i="0" u="none" strike="noStrike" cap="none" dirty="0">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4"/>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sz="2700">
                <a:solidFill>
                  <a:srgbClr val="1F497D"/>
                </a:solidFill>
                <a:latin typeface="Times New Roman"/>
                <a:ea typeface="Times New Roman"/>
                <a:cs typeface="Times New Roman"/>
                <a:sym typeface="Times New Roman"/>
              </a:rPr>
              <a:t>Supervised Learning</a:t>
            </a:r>
            <a:endParaRPr/>
          </a:p>
        </p:txBody>
      </p:sp>
      <p:sp>
        <p:nvSpPr>
          <p:cNvPr id="192" name="Google Shape;192;p4"/>
          <p:cNvSpPr txBox="1">
            <a:spLocks noGrp="1"/>
          </p:cNvSpPr>
          <p:nvPr>
            <p:ph type="body" idx="1"/>
          </p:nvPr>
        </p:nvSpPr>
        <p:spPr>
          <a:xfrm>
            <a:off x="1377888" y="818907"/>
            <a:ext cx="6326400" cy="1591079"/>
          </a:xfrm>
          <a:prstGeom prst="rect">
            <a:avLst/>
          </a:prstGeom>
          <a:noFill/>
          <a:ln>
            <a:noFill/>
          </a:ln>
        </p:spPr>
        <p:txBody>
          <a:bodyPr spcFirstLastPara="1" wrap="square" lIns="34275" tIns="34275" rIns="34275" bIns="34275" anchor="t" anchorCtr="0">
            <a:normAutofit/>
          </a:bodyPr>
          <a:lstStyle/>
          <a:p>
            <a:pPr marL="254000" lvl="0" indent="-254000" algn="l" rtl="0">
              <a:lnSpc>
                <a:spcPct val="100000"/>
              </a:lnSpc>
              <a:spcBef>
                <a:spcPts val="0"/>
              </a:spcBef>
              <a:spcAft>
                <a:spcPts val="0"/>
              </a:spcAft>
              <a:buSzPts val="1700"/>
              <a:buFont typeface="Times New Roman"/>
              <a:buChar char="■"/>
            </a:pPr>
            <a:r>
              <a:rPr lang="en" sz="2400" dirty="0">
                <a:latin typeface="Times New Roman"/>
                <a:ea typeface="Times New Roman"/>
                <a:cs typeface="Times New Roman"/>
                <a:sym typeface="Times New Roman"/>
              </a:rPr>
              <a:t>Classification:</a:t>
            </a:r>
            <a:endParaRPr dirty="0"/>
          </a:p>
          <a:p>
            <a:pPr marL="381000" lvl="1" indent="-209550" algn="l" rtl="0">
              <a:lnSpc>
                <a:spcPct val="100000"/>
              </a:lnSpc>
              <a:spcBef>
                <a:spcPts val="500"/>
              </a:spcBef>
              <a:spcAft>
                <a:spcPts val="0"/>
              </a:spcAft>
              <a:buSzPts val="1300"/>
              <a:buFont typeface="Times New Roman"/>
              <a:buChar char="➢"/>
            </a:pPr>
            <a:r>
              <a:rPr lang="en" sz="2100" dirty="0"/>
              <a:t>Predicting a label/class/category</a:t>
            </a:r>
            <a:endParaRPr dirty="0"/>
          </a:p>
          <a:p>
            <a:pPr marL="381000" lvl="1" indent="-209550" algn="l" rtl="0">
              <a:lnSpc>
                <a:spcPct val="100000"/>
              </a:lnSpc>
              <a:spcBef>
                <a:spcPts val="500"/>
              </a:spcBef>
              <a:spcAft>
                <a:spcPts val="0"/>
              </a:spcAft>
              <a:buSzPts val="1300"/>
              <a:buFont typeface="Times New Roman"/>
              <a:buChar char="➢"/>
            </a:pPr>
            <a:r>
              <a:rPr lang="en" sz="2100" dirty="0"/>
              <a:t>Ex: spam or not, cancer or not, cat or dog, red wine vs. white wine</a:t>
            </a:r>
          </a:p>
        </p:txBody>
      </p:sp>
      <p:sp>
        <p:nvSpPr>
          <p:cNvPr id="5" name="Google Shape;192;p4">
            <a:extLst>
              <a:ext uri="{FF2B5EF4-FFF2-40B4-BE49-F238E27FC236}">
                <a16:creationId xmlns:a16="http://schemas.microsoft.com/office/drawing/2014/main" id="{21218268-FF38-8C1C-E500-6E2B7C7A86D0}"/>
              </a:ext>
            </a:extLst>
          </p:cNvPr>
          <p:cNvSpPr txBox="1">
            <a:spLocks/>
          </p:cNvSpPr>
          <p:nvPr/>
        </p:nvSpPr>
        <p:spPr>
          <a:xfrm>
            <a:off x="1378134" y="2267997"/>
            <a:ext cx="6326400" cy="1350857"/>
          </a:xfrm>
          <a:prstGeom prst="rect">
            <a:avLst/>
          </a:prstGeom>
          <a:noFill/>
          <a:ln>
            <a:noFill/>
          </a:ln>
        </p:spPr>
        <p:txBody>
          <a:bodyPr spcFirstLastPara="1" wrap="square" lIns="34275" tIns="34275" rIns="34275" bIns="34275" anchor="t" anchorCtr="0">
            <a:normAutofit/>
          </a:bodyPr>
          <a:lstStyle>
            <a:defPPr marR="0" lvl="0" algn="l" rtl="0">
              <a:lnSpc>
                <a:spcPct val="100000"/>
              </a:lnSpc>
              <a:spcBef>
                <a:spcPts val="0"/>
              </a:spcBef>
              <a:spcAft>
                <a:spcPts val="0"/>
              </a:spcAft>
            </a:defPPr>
            <a:lvl1pPr marL="457200" marR="0" lvl="0" indent="-336550" algn="l" rtl="0">
              <a:lnSpc>
                <a:spcPct val="100000"/>
              </a:lnSpc>
              <a:spcBef>
                <a:spcPts val="500"/>
              </a:spcBef>
              <a:spcAft>
                <a:spcPts val="0"/>
              </a:spcAft>
              <a:buClr>
                <a:srgbClr val="002060"/>
              </a:buClr>
              <a:buSzPts val="1700"/>
              <a:buFont typeface="Times New Roman"/>
              <a:buChar char="■"/>
              <a:defRPr sz="2400" b="0" i="0" u="none" strike="noStrike" cap="none">
                <a:solidFill>
                  <a:schemeClr val="dk2"/>
                </a:solidFill>
                <a:latin typeface="Times New Roman"/>
                <a:ea typeface="Times New Roman"/>
                <a:cs typeface="Times New Roman"/>
                <a:sym typeface="Times New Roman"/>
              </a:defRPr>
            </a:lvl1pPr>
            <a:lvl2pPr marL="914400" marR="0" lvl="1" indent="-317500" algn="l" rtl="0">
              <a:lnSpc>
                <a:spcPct val="100000"/>
              </a:lnSpc>
              <a:spcBef>
                <a:spcPts val="500"/>
              </a:spcBef>
              <a:spcAft>
                <a:spcPts val="0"/>
              </a:spcAft>
              <a:buClr>
                <a:srgbClr val="002060"/>
              </a:buClr>
              <a:buSzPts val="1400"/>
              <a:buFont typeface="Times New Roman"/>
              <a:buChar char="➢"/>
              <a:defRPr sz="2400" b="0" i="0" u="none" strike="noStrike" cap="none">
                <a:solidFill>
                  <a:schemeClr val="dk2"/>
                </a:solidFill>
                <a:latin typeface="Times New Roman"/>
                <a:ea typeface="Times New Roman"/>
                <a:cs typeface="Times New Roman"/>
                <a:sym typeface="Times New Roman"/>
              </a:defRPr>
            </a:lvl2pPr>
            <a:lvl3pPr marL="1371600" marR="0" lvl="2" indent="-381000" algn="l" rtl="0">
              <a:lnSpc>
                <a:spcPct val="100000"/>
              </a:lnSpc>
              <a:spcBef>
                <a:spcPts val="500"/>
              </a:spcBef>
              <a:spcAft>
                <a:spcPts val="0"/>
              </a:spcAft>
              <a:buClr>
                <a:srgbClr val="002060"/>
              </a:buClr>
              <a:buSzPts val="2400"/>
              <a:buFont typeface="Times New Roman"/>
              <a:buChar char="•"/>
              <a:defRPr sz="2400" b="0" i="0" u="none" strike="noStrike" cap="none">
                <a:solidFill>
                  <a:schemeClr val="dk2"/>
                </a:solidFill>
                <a:latin typeface="Times New Roman"/>
                <a:ea typeface="Times New Roman"/>
                <a:cs typeface="Times New Roman"/>
                <a:sym typeface="Times New Roman"/>
              </a:defRPr>
            </a:lvl3pPr>
            <a:lvl4pPr marL="1828800" marR="0" lvl="3" indent="-381000" algn="l" rtl="0">
              <a:lnSpc>
                <a:spcPct val="100000"/>
              </a:lnSpc>
              <a:spcBef>
                <a:spcPts val="500"/>
              </a:spcBef>
              <a:spcAft>
                <a:spcPts val="0"/>
              </a:spcAft>
              <a:buClr>
                <a:srgbClr val="002060"/>
              </a:buClr>
              <a:buSzPts val="2400"/>
              <a:buFont typeface="Times New Roman"/>
              <a:buChar char="–"/>
              <a:defRPr sz="2400" b="0" i="0" u="none" strike="noStrike" cap="none">
                <a:solidFill>
                  <a:schemeClr val="dk2"/>
                </a:solidFill>
                <a:latin typeface="Times New Roman"/>
                <a:ea typeface="Times New Roman"/>
                <a:cs typeface="Times New Roman"/>
                <a:sym typeface="Times New Roman"/>
              </a:defRPr>
            </a:lvl4pPr>
            <a:lvl5pPr marL="2286000" marR="0" lvl="4" indent="-381000" algn="l" rtl="0">
              <a:lnSpc>
                <a:spcPct val="100000"/>
              </a:lnSpc>
              <a:spcBef>
                <a:spcPts val="500"/>
              </a:spcBef>
              <a:spcAft>
                <a:spcPts val="0"/>
              </a:spcAft>
              <a:buClr>
                <a:srgbClr val="002060"/>
              </a:buClr>
              <a:buSzPts val="2400"/>
              <a:buFont typeface="Times New Roman"/>
              <a:buChar char="»"/>
              <a:defRPr sz="2400" b="0" i="0" u="none" strike="noStrike" cap="none">
                <a:solidFill>
                  <a:schemeClr val="dk2"/>
                </a:solidFill>
                <a:latin typeface="Times New Roman"/>
                <a:ea typeface="Times New Roman"/>
                <a:cs typeface="Times New Roman"/>
                <a:sym typeface="Times New Roman"/>
              </a:defRPr>
            </a:lvl5pPr>
            <a:lvl6pPr marL="2743200" marR="0" lvl="5" indent="-279400" algn="l" rtl="0">
              <a:lnSpc>
                <a:spcPct val="90000"/>
              </a:lnSpc>
              <a:spcBef>
                <a:spcPts val="1700"/>
              </a:spcBef>
              <a:spcAft>
                <a:spcPts val="0"/>
              </a:spcAft>
              <a:buClr>
                <a:srgbClr val="000000"/>
              </a:buClr>
              <a:buSzPts val="800"/>
              <a:buFont typeface="Arial"/>
              <a:buChar char="•"/>
              <a:defRPr sz="1400" b="0" i="0" u="none" strike="noStrike" cap="none">
                <a:solidFill>
                  <a:schemeClr val="dk2"/>
                </a:solidFill>
                <a:latin typeface="Arial"/>
                <a:ea typeface="Arial"/>
                <a:cs typeface="Arial"/>
                <a:sym typeface="Arial"/>
              </a:defRPr>
            </a:lvl6pPr>
            <a:lvl7pPr marL="3200400" marR="0" lvl="6" indent="-279400" algn="l" rtl="0">
              <a:lnSpc>
                <a:spcPct val="90000"/>
              </a:lnSpc>
              <a:spcBef>
                <a:spcPts val="1700"/>
              </a:spcBef>
              <a:spcAft>
                <a:spcPts val="0"/>
              </a:spcAft>
              <a:buClr>
                <a:srgbClr val="000000"/>
              </a:buClr>
              <a:buSzPts val="800"/>
              <a:buFont typeface="Arial"/>
              <a:buChar char="•"/>
              <a:defRPr sz="1400" b="0" i="0" u="none" strike="noStrike" cap="none">
                <a:solidFill>
                  <a:schemeClr val="dk2"/>
                </a:solidFill>
                <a:latin typeface="Arial"/>
                <a:ea typeface="Arial"/>
                <a:cs typeface="Arial"/>
                <a:sym typeface="Arial"/>
              </a:defRPr>
            </a:lvl7pPr>
            <a:lvl8pPr marL="3657600" marR="0" lvl="7" indent="-279400" algn="l" rtl="0">
              <a:lnSpc>
                <a:spcPct val="90000"/>
              </a:lnSpc>
              <a:spcBef>
                <a:spcPts val="1700"/>
              </a:spcBef>
              <a:spcAft>
                <a:spcPts val="0"/>
              </a:spcAft>
              <a:buClr>
                <a:srgbClr val="000000"/>
              </a:buClr>
              <a:buSzPts val="800"/>
              <a:buFont typeface="Arial"/>
              <a:buChar char="•"/>
              <a:defRPr sz="1400" b="0" i="0" u="none" strike="noStrike" cap="none">
                <a:solidFill>
                  <a:schemeClr val="dk2"/>
                </a:solidFill>
                <a:latin typeface="Arial"/>
                <a:ea typeface="Arial"/>
                <a:cs typeface="Arial"/>
                <a:sym typeface="Arial"/>
              </a:defRPr>
            </a:lvl8pPr>
            <a:lvl9pPr marL="4114800" marR="0" lvl="8" indent="-279400" algn="l" rtl="0">
              <a:lnSpc>
                <a:spcPct val="90000"/>
              </a:lnSpc>
              <a:spcBef>
                <a:spcPts val="1700"/>
              </a:spcBef>
              <a:spcAft>
                <a:spcPts val="0"/>
              </a:spcAft>
              <a:buClr>
                <a:srgbClr val="000000"/>
              </a:buClr>
              <a:buSzPts val="800"/>
              <a:buFont typeface="Arial"/>
              <a:buChar char="•"/>
              <a:defRPr sz="1400" b="0" i="0" u="none" strike="noStrike" cap="none">
                <a:solidFill>
                  <a:schemeClr val="dk2"/>
                </a:solidFill>
                <a:latin typeface="Arial"/>
                <a:ea typeface="Arial"/>
                <a:cs typeface="Arial"/>
                <a:sym typeface="Arial"/>
              </a:defRPr>
            </a:lvl9pPr>
          </a:lstStyle>
          <a:p>
            <a:pPr marL="254000" indent="-254000"/>
            <a:r>
              <a:rPr lang="en-US" dirty="0"/>
              <a:t>Regression: </a:t>
            </a:r>
          </a:p>
          <a:p>
            <a:pPr marL="381000" lvl="1" indent="-209550">
              <a:buSzPts val="1300"/>
            </a:pPr>
            <a:r>
              <a:rPr lang="en-US" sz="2100" dirty="0"/>
              <a:t>Predicting a (continuous) quantity</a:t>
            </a:r>
            <a:endParaRPr lang="en-US" dirty="0"/>
          </a:p>
          <a:p>
            <a:pPr marL="381000" lvl="1" indent="-209550">
              <a:buSzPts val="1300"/>
            </a:pPr>
            <a:r>
              <a:rPr lang="en-US" sz="2100" dirty="0"/>
              <a:t>Ex: Survival rate, wine quality, yield prediction </a:t>
            </a:r>
            <a:endParaRPr lang="en-US" dirty="0"/>
          </a:p>
        </p:txBody>
      </p:sp>
      <p:sp>
        <p:nvSpPr>
          <p:cNvPr id="6" name="Google Shape;245;p10">
            <a:extLst>
              <a:ext uri="{FF2B5EF4-FFF2-40B4-BE49-F238E27FC236}">
                <a16:creationId xmlns:a16="http://schemas.microsoft.com/office/drawing/2014/main" id="{CAC0DC57-EBED-F680-1D72-803374AA68F1}"/>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6</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0846">
        <p159:morph option="byObject"/>
      </p:transition>
    </mc:Choice>
    <mc:Fallback xmlns="">
      <p:transition spd="slow" advTm="50846">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978"/>
        <p:cNvGrpSpPr/>
        <p:nvPr/>
      </p:nvGrpSpPr>
      <p:grpSpPr>
        <a:xfrm>
          <a:off x="0" y="0"/>
          <a:ext cx="0" cy="0"/>
          <a:chOff x="0" y="0"/>
          <a:chExt cx="0" cy="0"/>
        </a:xfrm>
      </p:grpSpPr>
      <p:grpSp>
        <p:nvGrpSpPr>
          <p:cNvPr id="979" name="Google Shape;979;p42"/>
          <p:cNvGrpSpPr/>
          <p:nvPr/>
        </p:nvGrpSpPr>
        <p:grpSpPr>
          <a:xfrm>
            <a:off x="1920627" y="730971"/>
            <a:ext cx="5302800" cy="3681563"/>
            <a:chOff x="147" y="15"/>
            <a:chExt cx="14140800" cy="9817500"/>
          </a:xfrm>
        </p:grpSpPr>
        <p:cxnSp>
          <p:nvCxnSpPr>
            <p:cNvPr id="980" name="Google Shape;980;p42"/>
            <p:cNvCxnSpPr/>
            <p:nvPr/>
          </p:nvCxnSpPr>
          <p:spPr>
            <a:xfrm rot="10800000">
              <a:off x="880452" y="15"/>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981" name="Google Shape;981;p42"/>
            <p:cNvCxnSpPr/>
            <p:nvPr/>
          </p:nvCxnSpPr>
          <p:spPr>
            <a:xfrm rot="10800000">
              <a:off x="147" y="9112009"/>
              <a:ext cx="14140800" cy="0"/>
            </a:xfrm>
            <a:prstGeom prst="straightConnector1">
              <a:avLst/>
            </a:prstGeom>
            <a:noFill/>
            <a:ln w="38100" cap="flat" cmpd="sng">
              <a:solidFill>
                <a:srgbClr val="D5D5D5"/>
              </a:solidFill>
              <a:prstDash val="solid"/>
              <a:miter lim="400000"/>
              <a:headEnd type="none" w="sm" len="sm"/>
              <a:tailEnd type="none" w="sm" len="sm"/>
            </a:ln>
          </p:spPr>
        </p:cxnSp>
        <p:sp>
          <p:nvSpPr>
            <p:cNvPr id="982" name="Google Shape;982;p42"/>
            <p:cNvSpPr/>
            <p:nvPr/>
          </p:nvSpPr>
          <p:spPr>
            <a:xfrm>
              <a:off x="4237898"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83" name="Google Shape;983;p42"/>
            <p:cNvSpPr/>
            <p:nvPr/>
          </p:nvSpPr>
          <p:spPr>
            <a:xfrm>
              <a:off x="11641544" y="28064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84" name="Google Shape;984;p42"/>
            <p:cNvSpPr/>
            <p:nvPr/>
          </p:nvSpPr>
          <p:spPr>
            <a:xfrm>
              <a:off x="8033527"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85" name="Google Shape;985;p42"/>
            <p:cNvSpPr/>
            <p:nvPr/>
          </p:nvSpPr>
          <p:spPr>
            <a:xfrm>
              <a:off x="2436670" y="6993256"/>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86" name="Google Shape;986;p42"/>
            <p:cNvSpPr/>
            <p:nvPr/>
          </p:nvSpPr>
          <p:spPr>
            <a:xfrm>
              <a:off x="3041310" y="440549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87" name="Google Shape;987;p42"/>
            <p:cNvSpPr/>
            <p:nvPr/>
          </p:nvSpPr>
          <p:spPr>
            <a:xfrm>
              <a:off x="6127108"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88" name="Google Shape;988;p42"/>
            <p:cNvSpPr/>
            <p:nvPr/>
          </p:nvSpPr>
          <p:spPr>
            <a:xfrm>
              <a:off x="10174015"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89" name="Google Shape;989;p42"/>
            <p:cNvSpPr/>
            <p:nvPr/>
          </p:nvSpPr>
          <p:spPr>
            <a:xfrm>
              <a:off x="13210105"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90" name="Google Shape;990;p42"/>
            <p:cNvSpPr/>
            <p:nvPr/>
          </p:nvSpPr>
          <p:spPr>
            <a:xfrm>
              <a:off x="12106303" y="476534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91" name="Google Shape;991;p42"/>
            <p:cNvSpPr/>
            <p:nvPr/>
          </p:nvSpPr>
          <p:spPr>
            <a:xfrm>
              <a:off x="13210105" y="668247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92" name="Google Shape;992;p42"/>
            <p:cNvSpPr/>
            <p:nvPr/>
          </p:nvSpPr>
          <p:spPr>
            <a:xfrm>
              <a:off x="9896502" y="396950"/>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93" name="Google Shape;993;p42"/>
            <p:cNvSpPr/>
            <p:nvPr/>
          </p:nvSpPr>
          <p:spPr>
            <a:xfrm>
              <a:off x="3883685"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94" name="Google Shape;994;p42"/>
            <p:cNvSpPr/>
            <p:nvPr/>
          </p:nvSpPr>
          <p:spPr>
            <a:xfrm>
              <a:off x="6556048" y="78584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95" name="Google Shape;995;p42"/>
            <p:cNvSpPr/>
            <p:nvPr/>
          </p:nvSpPr>
          <p:spPr>
            <a:xfrm>
              <a:off x="1763224" y="5375338"/>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grpSp>
        <p:nvGrpSpPr>
          <p:cNvPr id="996" name="Google Shape;996;p42"/>
          <p:cNvGrpSpPr/>
          <p:nvPr/>
        </p:nvGrpSpPr>
        <p:grpSpPr>
          <a:xfrm>
            <a:off x="2804934" y="933688"/>
            <a:ext cx="4117575" cy="1936350"/>
            <a:chOff x="0" y="0"/>
            <a:chExt cx="10980200" cy="5163600"/>
          </a:xfrm>
        </p:grpSpPr>
        <p:sp>
          <p:nvSpPr>
            <p:cNvPr id="997" name="Google Shape;997;p42"/>
            <p:cNvSpPr/>
            <p:nvPr/>
          </p:nvSpPr>
          <p:spPr>
            <a:xfrm>
              <a:off x="2946400" y="24892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98" name="Google Shape;998;p42"/>
            <p:cNvSpPr/>
            <p:nvPr/>
          </p:nvSpPr>
          <p:spPr>
            <a:xfrm>
              <a:off x="2946400" y="7874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999" name="Google Shape;999;p42"/>
            <p:cNvSpPr/>
            <p:nvPr/>
          </p:nvSpPr>
          <p:spPr>
            <a:xfrm>
              <a:off x="5791200" y="17526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00" name="Google Shape;1000;p42"/>
            <p:cNvSpPr/>
            <p:nvPr/>
          </p:nvSpPr>
          <p:spPr>
            <a:xfrm>
              <a:off x="6273800" y="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01" name="Google Shape;1001;p42"/>
            <p:cNvSpPr/>
            <p:nvPr/>
          </p:nvSpPr>
          <p:spPr>
            <a:xfrm>
              <a:off x="9474200" y="2844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02" name="Google Shape;1002;p42"/>
            <p:cNvSpPr/>
            <p:nvPr/>
          </p:nvSpPr>
          <p:spPr>
            <a:xfrm>
              <a:off x="8661400" y="7874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03" name="Google Shape;1003;p42"/>
            <p:cNvSpPr/>
            <p:nvPr/>
          </p:nvSpPr>
          <p:spPr>
            <a:xfrm>
              <a:off x="7213600" y="10922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04" name="Google Shape;1004;p42"/>
            <p:cNvSpPr/>
            <p:nvPr/>
          </p:nvSpPr>
          <p:spPr>
            <a:xfrm>
              <a:off x="10693400" y="4876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05" name="Google Shape;1005;p42"/>
            <p:cNvSpPr/>
            <p:nvPr/>
          </p:nvSpPr>
          <p:spPr>
            <a:xfrm>
              <a:off x="10033000" y="17526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06" name="Google Shape;1006;p42"/>
            <p:cNvSpPr/>
            <p:nvPr/>
          </p:nvSpPr>
          <p:spPr>
            <a:xfrm>
              <a:off x="7721600" y="2844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07" name="Google Shape;1007;p42"/>
            <p:cNvSpPr/>
            <p:nvPr/>
          </p:nvSpPr>
          <p:spPr>
            <a:xfrm>
              <a:off x="457200" y="4876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08" name="Google Shape;1008;p42"/>
            <p:cNvSpPr/>
            <p:nvPr/>
          </p:nvSpPr>
          <p:spPr>
            <a:xfrm>
              <a:off x="939800" y="2844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09" name="Google Shape;1009;p42"/>
            <p:cNvSpPr/>
            <p:nvPr/>
          </p:nvSpPr>
          <p:spPr>
            <a:xfrm>
              <a:off x="0" y="3292908"/>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pic>
        <p:nvPicPr>
          <p:cNvPr id="1010" name="Google Shape;1010;p42" descr="Line Line"/>
          <p:cNvPicPr preferRelativeResize="0"/>
          <p:nvPr/>
        </p:nvPicPr>
        <p:blipFill rotWithShape="1">
          <a:blip r:embed="rId3">
            <a:alphaModFix/>
          </a:blip>
          <a:srcRect/>
          <a:stretch/>
        </p:blipFill>
        <p:spPr>
          <a:xfrm>
            <a:off x="2632236" y="920878"/>
            <a:ext cx="4450317" cy="1645211"/>
          </a:xfrm>
          <a:prstGeom prst="rect">
            <a:avLst/>
          </a:prstGeom>
          <a:noFill/>
          <a:ln>
            <a:noFill/>
          </a:ln>
        </p:spPr>
      </p:pic>
      <p:grpSp>
        <p:nvGrpSpPr>
          <p:cNvPr id="1011" name="Google Shape;1011;p42"/>
          <p:cNvGrpSpPr/>
          <p:nvPr/>
        </p:nvGrpSpPr>
        <p:grpSpPr>
          <a:xfrm>
            <a:off x="6910749" y="1209286"/>
            <a:ext cx="1347116" cy="497128"/>
            <a:chOff x="-162581" y="-224975"/>
            <a:chExt cx="3592309" cy="1325675"/>
          </a:xfrm>
        </p:grpSpPr>
        <p:pic>
          <p:nvPicPr>
            <p:cNvPr id="1012" name="Google Shape;1012;p42" descr="Line Line"/>
            <p:cNvPicPr preferRelativeResize="0"/>
            <p:nvPr/>
          </p:nvPicPr>
          <p:blipFill rotWithShape="1">
            <a:blip r:embed="rId4">
              <a:alphaModFix/>
            </a:blip>
            <a:srcRect/>
            <a:stretch/>
          </p:blipFill>
          <p:spPr>
            <a:xfrm rot="-8992475">
              <a:off x="-136955" y="71091"/>
              <a:ext cx="1301543" cy="452391"/>
            </a:xfrm>
            <a:prstGeom prst="rect">
              <a:avLst/>
            </a:prstGeom>
            <a:noFill/>
            <a:ln>
              <a:noFill/>
            </a:ln>
          </p:spPr>
        </p:pic>
        <p:sp>
          <p:nvSpPr>
            <p:cNvPr id="1013" name="Google Shape;1013;p42"/>
            <p:cNvSpPr/>
            <p:nvPr/>
          </p:nvSpPr>
          <p:spPr>
            <a:xfrm>
              <a:off x="218186" y="1100700"/>
              <a:ext cx="3211542" cy="0"/>
            </a:xfrm>
            <a:custGeom>
              <a:avLst/>
              <a:gdLst/>
              <a:ahLst/>
              <a:cxnLst/>
              <a:rect l="l" t="t" r="r" b="b"/>
              <a:pathLst>
                <a:path w="21600" h="120000" extrusionOk="0">
                  <a:moveTo>
                    <a:pt x="0" y="0"/>
                  </a:moveTo>
                  <a:lnTo>
                    <a:pt x="21600" y="0"/>
                  </a:lnTo>
                  <a:lnTo>
                    <a:pt x="21600" y="0"/>
                  </a:lnTo>
                  <a:lnTo>
                    <a:pt x="0" y="0"/>
                  </a:lnTo>
                  <a:close/>
                </a:path>
              </a:pathLst>
            </a:custGeom>
            <a:no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still not good</a:t>
              </a:r>
              <a:endParaRPr sz="500" b="0" i="0" u="none" strike="noStrike" cap="none">
                <a:solidFill>
                  <a:srgbClr val="000000"/>
                </a:solidFill>
                <a:latin typeface="Arial"/>
                <a:ea typeface="Arial"/>
                <a:cs typeface="Arial"/>
                <a:sym typeface="Arial"/>
              </a:endParaRPr>
            </a:p>
          </p:txBody>
        </p:sp>
      </p:grpSp>
      <p:sp>
        <p:nvSpPr>
          <p:cNvPr id="1014" name="Google Shape;1014;p42"/>
          <p:cNvSpPr txBox="1"/>
          <p:nvPr/>
        </p:nvSpPr>
        <p:spPr>
          <a:xfrm>
            <a:off x="138760" y="136781"/>
            <a:ext cx="1639500" cy="392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1800"/>
              <a:buFont typeface="Helvetica Neue"/>
              <a:buNone/>
            </a:pPr>
            <a:r>
              <a:rPr lang="en" sz="2300" b="1" i="0" u="none" strike="noStrike" cap="none">
                <a:solidFill>
                  <a:srgbClr val="004C7F"/>
                </a:solidFill>
                <a:latin typeface="Helvetica Neue"/>
                <a:ea typeface="Helvetica Neue"/>
                <a:cs typeface="Helvetica Neue"/>
                <a:sym typeface="Helvetica Neue"/>
              </a:rPr>
              <a:t>overfitting</a:t>
            </a:r>
            <a:endParaRPr sz="23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BBBF5E42-CE45-A720-3F81-A8DE107B255F}"/>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60</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018"/>
        <p:cNvGrpSpPr/>
        <p:nvPr/>
      </p:nvGrpSpPr>
      <p:grpSpPr>
        <a:xfrm>
          <a:off x="0" y="0"/>
          <a:ext cx="0" cy="0"/>
          <a:chOff x="0" y="0"/>
          <a:chExt cx="0" cy="0"/>
        </a:xfrm>
      </p:grpSpPr>
      <p:grpSp>
        <p:nvGrpSpPr>
          <p:cNvPr id="1019" name="Google Shape;1019;p43"/>
          <p:cNvGrpSpPr/>
          <p:nvPr/>
        </p:nvGrpSpPr>
        <p:grpSpPr>
          <a:xfrm>
            <a:off x="1920627" y="730971"/>
            <a:ext cx="5302800" cy="3681563"/>
            <a:chOff x="147" y="15"/>
            <a:chExt cx="14140800" cy="9817500"/>
          </a:xfrm>
        </p:grpSpPr>
        <p:cxnSp>
          <p:nvCxnSpPr>
            <p:cNvPr id="1020" name="Google Shape;1020;p43"/>
            <p:cNvCxnSpPr/>
            <p:nvPr/>
          </p:nvCxnSpPr>
          <p:spPr>
            <a:xfrm rot="10800000">
              <a:off x="880452" y="15"/>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1021" name="Google Shape;1021;p43"/>
            <p:cNvCxnSpPr/>
            <p:nvPr/>
          </p:nvCxnSpPr>
          <p:spPr>
            <a:xfrm rot="10800000">
              <a:off x="147" y="9112009"/>
              <a:ext cx="14140800" cy="0"/>
            </a:xfrm>
            <a:prstGeom prst="straightConnector1">
              <a:avLst/>
            </a:prstGeom>
            <a:noFill/>
            <a:ln w="38100" cap="flat" cmpd="sng">
              <a:solidFill>
                <a:srgbClr val="D5D5D5"/>
              </a:solidFill>
              <a:prstDash val="solid"/>
              <a:miter lim="400000"/>
              <a:headEnd type="none" w="sm" len="sm"/>
              <a:tailEnd type="none" w="sm" len="sm"/>
            </a:ln>
          </p:spPr>
        </p:cxnSp>
        <p:sp>
          <p:nvSpPr>
            <p:cNvPr id="1022" name="Google Shape;1022;p43"/>
            <p:cNvSpPr/>
            <p:nvPr/>
          </p:nvSpPr>
          <p:spPr>
            <a:xfrm>
              <a:off x="4237898"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23" name="Google Shape;1023;p43"/>
            <p:cNvSpPr/>
            <p:nvPr/>
          </p:nvSpPr>
          <p:spPr>
            <a:xfrm>
              <a:off x="11641544" y="28064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24" name="Google Shape;1024;p43"/>
            <p:cNvSpPr/>
            <p:nvPr/>
          </p:nvSpPr>
          <p:spPr>
            <a:xfrm>
              <a:off x="8033527"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25" name="Google Shape;1025;p43"/>
            <p:cNvSpPr/>
            <p:nvPr/>
          </p:nvSpPr>
          <p:spPr>
            <a:xfrm>
              <a:off x="2436670" y="6993256"/>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26" name="Google Shape;1026;p43"/>
            <p:cNvSpPr/>
            <p:nvPr/>
          </p:nvSpPr>
          <p:spPr>
            <a:xfrm>
              <a:off x="3041310" y="440549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27" name="Google Shape;1027;p43"/>
            <p:cNvSpPr/>
            <p:nvPr/>
          </p:nvSpPr>
          <p:spPr>
            <a:xfrm>
              <a:off x="6127108"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28" name="Google Shape;1028;p43"/>
            <p:cNvSpPr/>
            <p:nvPr/>
          </p:nvSpPr>
          <p:spPr>
            <a:xfrm>
              <a:off x="10174015" y="2415034"/>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29" name="Google Shape;1029;p43"/>
            <p:cNvSpPr/>
            <p:nvPr/>
          </p:nvSpPr>
          <p:spPr>
            <a:xfrm>
              <a:off x="13210105" y="308059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30" name="Google Shape;1030;p43"/>
            <p:cNvSpPr/>
            <p:nvPr/>
          </p:nvSpPr>
          <p:spPr>
            <a:xfrm>
              <a:off x="12106303" y="476534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31" name="Google Shape;1031;p43"/>
            <p:cNvSpPr/>
            <p:nvPr/>
          </p:nvSpPr>
          <p:spPr>
            <a:xfrm>
              <a:off x="13210105" y="6682472"/>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32" name="Google Shape;1032;p43"/>
            <p:cNvSpPr/>
            <p:nvPr/>
          </p:nvSpPr>
          <p:spPr>
            <a:xfrm>
              <a:off x="9896502" y="396950"/>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33" name="Google Shape;1033;p43"/>
            <p:cNvSpPr/>
            <p:nvPr/>
          </p:nvSpPr>
          <p:spPr>
            <a:xfrm>
              <a:off x="3883685" y="1395841"/>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34" name="Google Shape;1034;p43"/>
            <p:cNvSpPr/>
            <p:nvPr/>
          </p:nvSpPr>
          <p:spPr>
            <a:xfrm>
              <a:off x="6556048" y="785845"/>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35" name="Google Shape;1035;p43"/>
            <p:cNvSpPr/>
            <p:nvPr/>
          </p:nvSpPr>
          <p:spPr>
            <a:xfrm>
              <a:off x="1763224" y="5375338"/>
              <a:ext cx="286800" cy="286800"/>
            </a:xfrm>
            <a:prstGeom prst="ellipse">
              <a:avLst/>
            </a:prstGeom>
            <a:solidFill>
              <a:srgbClr val="0000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grpSp>
        <p:nvGrpSpPr>
          <p:cNvPr id="1036" name="Google Shape;1036;p43"/>
          <p:cNvGrpSpPr/>
          <p:nvPr/>
        </p:nvGrpSpPr>
        <p:grpSpPr>
          <a:xfrm>
            <a:off x="2804934" y="933688"/>
            <a:ext cx="4117575" cy="1936350"/>
            <a:chOff x="0" y="0"/>
            <a:chExt cx="10980200" cy="5163600"/>
          </a:xfrm>
        </p:grpSpPr>
        <p:sp>
          <p:nvSpPr>
            <p:cNvPr id="1037" name="Google Shape;1037;p43"/>
            <p:cNvSpPr/>
            <p:nvPr/>
          </p:nvSpPr>
          <p:spPr>
            <a:xfrm>
              <a:off x="2946400" y="24892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38" name="Google Shape;1038;p43"/>
            <p:cNvSpPr/>
            <p:nvPr/>
          </p:nvSpPr>
          <p:spPr>
            <a:xfrm>
              <a:off x="2946400" y="7874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39" name="Google Shape;1039;p43"/>
            <p:cNvSpPr/>
            <p:nvPr/>
          </p:nvSpPr>
          <p:spPr>
            <a:xfrm>
              <a:off x="5791200" y="17526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40" name="Google Shape;1040;p43"/>
            <p:cNvSpPr/>
            <p:nvPr/>
          </p:nvSpPr>
          <p:spPr>
            <a:xfrm>
              <a:off x="6273800" y="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41" name="Google Shape;1041;p43"/>
            <p:cNvSpPr/>
            <p:nvPr/>
          </p:nvSpPr>
          <p:spPr>
            <a:xfrm>
              <a:off x="9474200" y="2844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42" name="Google Shape;1042;p43"/>
            <p:cNvSpPr/>
            <p:nvPr/>
          </p:nvSpPr>
          <p:spPr>
            <a:xfrm>
              <a:off x="8661400" y="7874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43" name="Google Shape;1043;p43"/>
            <p:cNvSpPr/>
            <p:nvPr/>
          </p:nvSpPr>
          <p:spPr>
            <a:xfrm>
              <a:off x="7213600" y="10922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44" name="Google Shape;1044;p43"/>
            <p:cNvSpPr/>
            <p:nvPr/>
          </p:nvSpPr>
          <p:spPr>
            <a:xfrm>
              <a:off x="10693400" y="4876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45" name="Google Shape;1045;p43"/>
            <p:cNvSpPr/>
            <p:nvPr/>
          </p:nvSpPr>
          <p:spPr>
            <a:xfrm>
              <a:off x="10033000" y="17526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46" name="Google Shape;1046;p43"/>
            <p:cNvSpPr/>
            <p:nvPr/>
          </p:nvSpPr>
          <p:spPr>
            <a:xfrm>
              <a:off x="7721600" y="2844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47" name="Google Shape;1047;p43"/>
            <p:cNvSpPr/>
            <p:nvPr/>
          </p:nvSpPr>
          <p:spPr>
            <a:xfrm>
              <a:off x="457200" y="4876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48" name="Google Shape;1048;p43"/>
            <p:cNvSpPr/>
            <p:nvPr/>
          </p:nvSpPr>
          <p:spPr>
            <a:xfrm>
              <a:off x="939800" y="2844800"/>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49" name="Google Shape;1049;p43"/>
            <p:cNvSpPr/>
            <p:nvPr/>
          </p:nvSpPr>
          <p:spPr>
            <a:xfrm>
              <a:off x="0" y="3292908"/>
              <a:ext cx="286800" cy="286800"/>
            </a:xfrm>
            <a:prstGeom prst="ellipse">
              <a:avLst/>
            </a:prstGeom>
            <a:solidFill>
              <a:srgbClr val="1DAD01">
                <a:alpha val="27058"/>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pic>
        <p:nvPicPr>
          <p:cNvPr id="1050" name="Google Shape;1050;p43" descr="Line Shape"/>
          <p:cNvPicPr preferRelativeResize="0"/>
          <p:nvPr/>
        </p:nvPicPr>
        <p:blipFill rotWithShape="1">
          <a:blip r:embed="rId3">
            <a:alphaModFix/>
          </a:blip>
          <a:srcRect/>
          <a:stretch/>
        </p:blipFill>
        <p:spPr>
          <a:xfrm>
            <a:off x="2878638" y="1022772"/>
            <a:ext cx="4155742" cy="2467996"/>
          </a:xfrm>
          <a:prstGeom prst="rect">
            <a:avLst/>
          </a:prstGeom>
          <a:noFill/>
          <a:ln>
            <a:noFill/>
          </a:ln>
        </p:spPr>
      </p:pic>
      <p:sp>
        <p:nvSpPr>
          <p:cNvPr id="1051" name="Google Shape;1051;p43"/>
          <p:cNvSpPr txBox="1"/>
          <p:nvPr/>
        </p:nvSpPr>
        <p:spPr>
          <a:xfrm>
            <a:off x="138760" y="136781"/>
            <a:ext cx="1639500" cy="392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4C7F"/>
              </a:buClr>
              <a:buSzPts val="1800"/>
              <a:buFont typeface="Helvetica Neue"/>
              <a:buNone/>
            </a:pPr>
            <a:r>
              <a:rPr lang="en" sz="2300" b="1" i="0" u="none" strike="noStrike" cap="none">
                <a:solidFill>
                  <a:srgbClr val="004C7F"/>
                </a:solidFill>
                <a:latin typeface="Helvetica Neue"/>
                <a:ea typeface="Helvetica Neue"/>
                <a:cs typeface="Helvetica Neue"/>
                <a:sym typeface="Helvetica Neue"/>
              </a:rPr>
              <a:t>overfitting</a:t>
            </a:r>
            <a:endParaRPr sz="23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66D9E385-4AB9-3F44-068F-7C6B0625A36F}"/>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61</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146"/>
        <p:cNvGrpSpPr/>
        <p:nvPr/>
      </p:nvGrpSpPr>
      <p:grpSpPr>
        <a:xfrm>
          <a:off x="0" y="0"/>
          <a:ext cx="0" cy="0"/>
          <a:chOff x="0" y="0"/>
          <a:chExt cx="0" cy="0"/>
        </a:xfrm>
      </p:grpSpPr>
      <p:sp>
        <p:nvSpPr>
          <p:cNvPr id="1147" name="Google Shape;1147;p50"/>
          <p:cNvSpPr txBox="1">
            <a:spLocks noGrp="1"/>
          </p:cNvSpPr>
          <p:nvPr>
            <p:ph type="ctrTitle" idx="4294967295"/>
          </p:nvPr>
        </p:nvSpPr>
        <p:spPr>
          <a:xfrm>
            <a:off x="1354529" y="2190563"/>
            <a:ext cx="7134600" cy="762300"/>
          </a:xfrm>
          <a:prstGeom prst="rect">
            <a:avLst/>
          </a:prstGeom>
          <a:noFill/>
          <a:ln>
            <a:noFill/>
          </a:ln>
        </p:spPr>
        <p:txBody>
          <a:bodyPr spcFirstLastPara="1" wrap="square" lIns="19050" tIns="19050" rIns="19050" bIns="19050" anchor="ctr" anchorCtr="0">
            <a:normAutofit/>
          </a:bodyPr>
          <a:lstStyle/>
          <a:p>
            <a:pPr marL="0" marR="0" lvl="0" indent="0" algn="l" rtl="0">
              <a:lnSpc>
                <a:spcPct val="80000"/>
              </a:lnSpc>
              <a:spcBef>
                <a:spcPts val="0"/>
              </a:spcBef>
              <a:spcAft>
                <a:spcPts val="0"/>
              </a:spcAft>
              <a:buClr>
                <a:srgbClr val="004C7F"/>
              </a:buClr>
              <a:buSzPts val="3800"/>
              <a:buFont typeface="Helvetica Neue"/>
              <a:buNone/>
            </a:pPr>
            <a:r>
              <a:rPr lang="en" sz="3800" b="1" i="0" u="none" strike="noStrike" cap="none">
                <a:solidFill>
                  <a:srgbClr val="004C7F"/>
                </a:solidFill>
                <a:latin typeface="Helvetica Neue"/>
                <a:ea typeface="Helvetica Neue"/>
                <a:cs typeface="Helvetica Neue"/>
                <a:sym typeface="Helvetica Neue"/>
              </a:rPr>
              <a:t>overfitting </a:t>
            </a:r>
            <a:r>
              <a:rPr lang="en" sz="3800" b="1" i="0" u="none" strike="noStrike" cap="none">
                <a:solidFill>
                  <a:srgbClr val="B41600"/>
                </a:solidFill>
                <a:latin typeface="Helvetica Neue"/>
                <a:ea typeface="Helvetica Neue"/>
                <a:cs typeface="Helvetica Neue"/>
                <a:sym typeface="Helvetica Neue"/>
              </a:rPr>
              <a:t>can be dangerous</a:t>
            </a:r>
            <a:endParaRPr sz="3200" b="1" i="0" u="none" strike="noStrike" cap="none">
              <a:solidFill>
                <a:srgbClr val="000000"/>
              </a:solidFill>
              <a:latin typeface="Helvetica Neue"/>
              <a:ea typeface="Helvetica Neue"/>
              <a:cs typeface="Helvetica Neue"/>
              <a:sym typeface="Helvetica Neue"/>
            </a:endParaRPr>
          </a:p>
        </p:txBody>
      </p:sp>
      <p:sp>
        <p:nvSpPr>
          <p:cNvPr id="1148" name="Google Shape;1148;p50"/>
          <p:cNvSpPr txBox="1"/>
          <p:nvPr/>
        </p:nvSpPr>
        <p:spPr>
          <a:xfrm>
            <a:off x="1363469" y="2832989"/>
            <a:ext cx="1308000" cy="321000"/>
          </a:xfrm>
          <a:prstGeom prst="rect">
            <a:avLst/>
          </a:prstGeom>
          <a:noFill/>
          <a:ln>
            <a:noFill/>
          </a:ln>
        </p:spPr>
        <p:txBody>
          <a:bodyPr spcFirstLastPara="1" wrap="square" lIns="19050" tIns="19050" rIns="19050" bIns="19050" anchor="ctr" anchorCtr="0">
            <a:normAutofit fontScale="92500"/>
          </a:bodyPr>
          <a:lstStyle/>
          <a:p>
            <a:pPr marL="0" marR="0" lvl="0" indent="0" algn="l" rtl="0">
              <a:lnSpc>
                <a:spcPct val="80000"/>
              </a:lnSpc>
              <a:spcBef>
                <a:spcPts val="0"/>
              </a:spcBef>
              <a:spcAft>
                <a:spcPts val="0"/>
              </a:spcAft>
              <a:buClr>
                <a:srgbClr val="006B64"/>
              </a:buClr>
              <a:buSzPct val="100000"/>
              <a:buFont typeface="Helvetica Neue"/>
              <a:buNone/>
            </a:pPr>
            <a:r>
              <a:rPr lang="en" sz="1900" b="1" i="0" u="none" strike="noStrike" cap="none">
                <a:solidFill>
                  <a:srgbClr val="006B64"/>
                </a:solidFill>
                <a:latin typeface="Helvetica Neue"/>
                <a:ea typeface="Helvetica Neue"/>
                <a:cs typeface="Helvetica Neue"/>
                <a:sym typeface="Helvetica Neue"/>
              </a:rPr>
              <a:t>data ethics</a:t>
            </a:r>
            <a:endParaRPr sz="5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A5842A06-2652-526F-BE0F-99C819883B61}"/>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62</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152"/>
        <p:cNvGrpSpPr/>
        <p:nvPr/>
      </p:nvGrpSpPr>
      <p:grpSpPr>
        <a:xfrm>
          <a:off x="0" y="0"/>
          <a:ext cx="0" cy="0"/>
          <a:chOff x="0" y="0"/>
          <a:chExt cx="0" cy="0"/>
        </a:xfrm>
      </p:grpSpPr>
      <p:sp>
        <p:nvSpPr>
          <p:cNvPr id="1153" name="Google Shape;1153;p51"/>
          <p:cNvSpPr txBox="1"/>
          <p:nvPr/>
        </p:nvSpPr>
        <p:spPr>
          <a:xfrm>
            <a:off x="137971" y="113644"/>
            <a:ext cx="1668900" cy="321000"/>
          </a:xfrm>
          <a:prstGeom prst="rect">
            <a:avLst/>
          </a:prstGeom>
          <a:noFill/>
          <a:ln>
            <a:noFill/>
          </a:ln>
        </p:spPr>
        <p:txBody>
          <a:bodyPr spcFirstLastPara="1" wrap="square" lIns="19050" tIns="19050" rIns="19050" bIns="19050" anchor="ctr" anchorCtr="0">
            <a:noAutofit/>
          </a:bodyPr>
          <a:lstStyle/>
          <a:p>
            <a:pPr marL="0" marR="0" lvl="0" indent="0" algn="l" rtl="0">
              <a:lnSpc>
                <a:spcPct val="80000"/>
              </a:lnSpc>
              <a:spcBef>
                <a:spcPts val="0"/>
              </a:spcBef>
              <a:spcAft>
                <a:spcPts val="0"/>
              </a:spcAft>
              <a:buClr>
                <a:srgbClr val="006B64"/>
              </a:buClr>
              <a:buSzPts val="1900"/>
              <a:buFont typeface="Helvetica Neue"/>
              <a:buNone/>
            </a:pPr>
            <a:r>
              <a:rPr lang="en" sz="2300" b="1" i="0" u="none" strike="noStrike" cap="none">
                <a:solidFill>
                  <a:srgbClr val="006B64"/>
                </a:solidFill>
                <a:latin typeface="Helvetica Neue"/>
                <a:ea typeface="Helvetica Neue"/>
                <a:cs typeface="Helvetica Neue"/>
                <a:sym typeface="Helvetica Neue"/>
              </a:rPr>
              <a:t>data ethics</a:t>
            </a:r>
            <a:endParaRPr sz="2300" b="0" i="0" u="none" strike="noStrike" cap="none">
              <a:solidFill>
                <a:srgbClr val="000000"/>
              </a:solidFill>
              <a:latin typeface="Arial"/>
              <a:ea typeface="Arial"/>
              <a:cs typeface="Arial"/>
              <a:sym typeface="Arial"/>
            </a:endParaRPr>
          </a:p>
        </p:txBody>
      </p:sp>
      <p:pic>
        <p:nvPicPr>
          <p:cNvPr id="1154" name="Google Shape;1154;p51" descr="Image"/>
          <p:cNvPicPr preferRelativeResize="0"/>
          <p:nvPr/>
        </p:nvPicPr>
        <p:blipFill rotWithShape="1">
          <a:blip r:embed="rId3">
            <a:alphaModFix/>
          </a:blip>
          <a:srcRect/>
          <a:stretch/>
        </p:blipFill>
        <p:spPr>
          <a:xfrm>
            <a:off x="1464004" y="1080863"/>
            <a:ext cx="2949364" cy="2981774"/>
          </a:xfrm>
          <a:prstGeom prst="rect">
            <a:avLst/>
          </a:prstGeom>
          <a:noFill/>
          <a:ln>
            <a:noFill/>
          </a:ln>
        </p:spPr>
      </p:pic>
      <p:pic>
        <p:nvPicPr>
          <p:cNvPr id="1155" name="Google Shape;1155;p51" descr="Image"/>
          <p:cNvPicPr preferRelativeResize="0"/>
          <p:nvPr/>
        </p:nvPicPr>
        <p:blipFill rotWithShape="1">
          <a:blip r:embed="rId4">
            <a:alphaModFix/>
          </a:blip>
          <a:srcRect/>
          <a:stretch/>
        </p:blipFill>
        <p:spPr>
          <a:xfrm>
            <a:off x="4673713" y="1080863"/>
            <a:ext cx="3006282" cy="2981774"/>
          </a:xfrm>
          <a:prstGeom prst="rect">
            <a:avLst/>
          </a:prstGeom>
          <a:noFill/>
          <a:ln>
            <a:noFill/>
          </a:ln>
        </p:spPr>
      </p:pic>
      <p:sp>
        <p:nvSpPr>
          <p:cNvPr id="1156" name="Google Shape;1156;p51"/>
          <p:cNvSpPr txBox="1"/>
          <p:nvPr/>
        </p:nvSpPr>
        <p:spPr>
          <a:xfrm>
            <a:off x="3270888" y="4430802"/>
            <a:ext cx="2602200" cy="269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500"/>
              <a:buFont typeface="Helvetica Neue"/>
              <a:buNone/>
            </a:pPr>
            <a:r>
              <a:rPr lang="en" sz="1500" b="1" i="0" u="none" strike="noStrike" cap="none">
                <a:solidFill>
                  <a:srgbClr val="EF7001"/>
                </a:solidFill>
                <a:latin typeface="Helvetica Neue"/>
                <a:ea typeface="Helvetica Neue"/>
                <a:cs typeface="Helvetica Neue"/>
                <a:sym typeface="Helvetica Neue"/>
              </a:rPr>
              <a:t>which one has pneumonia?</a:t>
            </a:r>
            <a:endParaRPr sz="5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4EB3610C-363D-8C55-8664-19499E4CEBA3}"/>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63</a:t>
            </a:fld>
            <a:endParaRPr/>
          </a:p>
        </p:txBody>
      </p:sp>
    </p:spTree>
    <p:extLst>
      <p:ext uri="{BB962C8B-B14F-4D97-AF65-F5344CB8AC3E}">
        <p14:creationId xmlns:p14="http://schemas.microsoft.com/office/powerpoint/2010/main" val="28272046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54"/>
                                        </p:tgtEl>
                                        <p:attrNameLst>
                                          <p:attrName>style.visibility</p:attrName>
                                        </p:attrNameLst>
                                      </p:cBhvr>
                                      <p:to>
                                        <p:strVal val="visible"/>
                                      </p:to>
                                    </p:set>
                                  </p:childTnLst>
                                </p:cTn>
                              </p:par>
                              <p:par>
                                <p:cTn id="7" presetID="1" presetClass="entr" presetSubtype="0" fill="hold" nodeType="withEffect">
                                  <p:stCondLst>
                                    <p:cond delay="100"/>
                                  </p:stCondLst>
                                  <p:childTnLst>
                                    <p:set>
                                      <p:cBhvr>
                                        <p:cTn id="8" dur="1" fill="hold">
                                          <p:stCondLst>
                                            <p:cond delay="0"/>
                                          </p:stCondLst>
                                        </p:cTn>
                                        <p:tgtEl>
                                          <p:spTgt spid="115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160"/>
        <p:cNvGrpSpPr/>
        <p:nvPr/>
      </p:nvGrpSpPr>
      <p:grpSpPr>
        <a:xfrm>
          <a:off x="0" y="0"/>
          <a:ext cx="0" cy="0"/>
          <a:chOff x="0" y="0"/>
          <a:chExt cx="0" cy="0"/>
        </a:xfrm>
      </p:grpSpPr>
      <p:pic>
        <p:nvPicPr>
          <p:cNvPr id="1161" name="Google Shape;1161;p52" descr="Image"/>
          <p:cNvPicPr preferRelativeResize="0"/>
          <p:nvPr/>
        </p:nvPicPr>
        <p:blipFill rotWithShape="1">
          <a:blip r:embed="rId3">
            <a:alphaModFix/>
          </a:blip>
          <a:srcRect/>
          <a:stretch/>
        </p:blipFill>
        <p:spPr>
          <a:xfrm>
            <a:off x="1464004" y="1080863"/>
            <a:ext cx="2949364" cy="2981774"/>
          </a:xfrm>
          <a:prstGeom prst="rect">
            <a:avLst/>
          </a:prstGeom>
          <a:noFill/>
          <a:ln>
            <a:noFill/>
          </a:ln>
        </p:spPr>
      </p:pic>
      <p:pic>
        <p:nvPicPr>
          <p:cNvPr id="1162" name="Google Shape;1162;p52" descr="Image"/>
          <p:cNvPicPr preferRelativeResize="0"/>
          <p:nvPr/>
        </p:nvPicPr>
        <p:blipFill rotWithShape="1">
          <a:blip r:embed="rId4">
            <a:alphaModFix/>
          </a:blip>
          <a:srcRect/>
          <a:stretch/>
        </p:blipFill>
        <p:spPr>
          <a:xfrm>
            <a:off x="4673713" y="1080863"/>
            <a:ext cx="3006282" cy="2981774"/>
          </a:xfrm>
          <a:prstGeom prst="rect">
            <a:avLst/>
          </a:prstGeom>
          <a:noFill/>
          <a:ln>
            <a:noFill/>
          </a:ln>
        </p:spPr>
      </p:pic>
      <p:sp>
        <p:nvSpPr>
          <p:cNvPr id="1163" name="Google Shape;1163;p52"/>
          <p:cNvSpPr/>
          <p:nvPr/>
        </p:nvSpPr>
        <p:spPr>
          <a:xfrm>
            <a:off x="4020792" y="1394377"/>
            <a:ext cx="495600" cy="383100"/>
          </a:xfrm>
          <a:prstGeom prst="roundRect">
            <a:avLst>
              <a:gd name="adj" fmla="val 18644"/>
            </a:avLst>
          </a:prstGeom>
          <a:noFill/>
          <a:ln w="76200" cap="flat" cmpd="sng">
            <a:solidFill>
              <a:srgbClr val="D11875"/>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64" name="Google Shape;1164;p52"/>
          <p:cNvSpPr/>
          <p:nvPr/>
        </p:nvSpPr>
        <p:spPr>
          <a:xfrm>
            <a:off x="7196344" y="1242308"/>
            <a:ext cx="495600" cy="383100"/>
          </a:xfrm>
          <a:prstGeom prst="roundRect">
            <a:avLst>
              <a:gd name="adj" fmla="val 18644"/>
            </a:avLst>
          </a:prstGeom>
          <a:noFill/>
          <a:ln w="76200" cap="flat" cmpd="sng">
            <a:solidFill>
              <a:srgbClr val="D11875"/>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nvGrpSpPr>
          <p:cNvPr id="1165" name="Google Shape;1165;p52"/>
          <p:cNvGrpSpPr/>
          <p:nvPr/>
        </p:nvGrpSpPr>
        <p:grpSpPr>
          <a:xfrm>
            <a:off x="4390418" y="345229"/>
            <a:ext cx="2816559" cy="978537"/>
            <a:chOff x="-178844" y="0"/>
            <a:chExt cx="7510823" cy="2609432"/>
          </a:xfrm>
        </p:grpSpPr>
        <p:sp>
          <p:nvSpPr>
            <p:cNvPr id="1166" name="Google Shape;1166;p52"/>
            <p:cNvSpPr txBox="1"/>
            <p:nvPr/>
          </p:nvSpPr>
          <p:spPr>
            <a:xfrm>
              <a:off x="342268" y="0"/>
              <a:ext cx="4570800" cy="10056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950D51"/>
                </a:buClr>
                <a:buSzPts val="1100"/>
                <a:buFont typeface="Helvetica Neue"/>
                <a:buNone/>
              </a:pPr>
              <a:r>
                <a:rPr lang="en" sz="1100" b="0" i="0" u="none" strike="noStrike" cap="none">
                  <a:solidFill>
                    <a:srgbClr val="950D51"/>
                  </a:solidFill>
                  <a:latin typeface="Helvetica Neue"/>
                  <a:ea typeface="Helvetica Neue"/>
                  <a:cs typeface="Helvetica Neue"/>
                  <a:sym typeface="Helvetica Neue"/>
                </a:rPr>
                <a:t>different hospitals used different markers!</a:t>
              </a:r>
              <a:endParaRPr sz="500" b="0" i="0" u="none" strike="noStrike" cap="none">
                <a:solidFill>
                  <a:srgbClr val="000000"/>
                </a:solidFill>
                <a:latin typeface="Arial"/>
                <a:ea typeface="Arial"/>
                <a:cs typeface="Arial"/>
                <a:sym typeface="Arial"/>
              </a:endParaRPr>
            </a:p>
          </p:txBody>
        </p:sp>
        <p:pic>
          <p:nvPicPr>
            <p:cNvPr id="1167" name="Google Shape;1167;p52" descr="Line Line"/>
            <p:cNvPicPr preferRelativeResize="0"/>
            <p:nvPr/>
          </p:nvPicPr>
          <p:blipFill rotWithShape="1">
            <a:blip r:embed="rId5">
              <a:alphaModFix/>
            </a:blip>
            <a:srcRect/>
            <a:stretch/>
          </p:blipFill>
          <p:spPr>
            <a:xfrm rot="-2700000">
              <a:off x="-275862" y="1682821"/>
              <a:ext cx="1641665" cy="405592"/>
            </a:xfrm>
            <a:prstGeom prst="rect">
              <a:avLst/>
            </a:prstGeom>
            <a:noFill/>
            <a:ln>
              <a:noFill/>
            </a:ln>
          </p:spPr>
        </p:pic>
        <p:pic>
          <p:nvPicPr>
            <p:cNvPr id="1168" name="Google Shape;1168;p52" descr="Line Line"/>
            <p:cNvPicPr preferRelativeResize="0"/>
            <p:nvPr/>
          </p:nvPicPr>
          <p:blipFill rotWithShape="1">
            <a:blip r:embed="rId6">
              <a:alphaModFix/>
            </a:blip>
            <a:srcRect/>
            <a:stretch/>
          </p:blipFill>
          <p:spPr>
            <a:xfrm rot="-9662021">
              <a:off x="4248963" y="1408593"/>
              <a:ext cx="3101290" cy="405591"/>
            </a:xfrm>
            <a:prstGeom prst="rect">
              <a:avLst/>
            </a:prstGeom>
            <a:noFill/>
            <a:ln>
              <a:noFill/>
            </a:ln>
          </p:spPr>
        </p:pic>
      </p:grpSp>
      <p:sp>
        <p:nvSpPr>
          <p:cNvPr id="1169" name="Google Shape;1169;p52"/>
          <p:cNvSpPr txBox="1"/>
          <p:nvPr/>
        </p:nvSpPr>
        <p:spPr>
          <a:xfrm>
            <a:off x="1846326" y="4447056"/>
            <a:ext cx="5451300" cy="477300"/>
          </a:xfrm>
          <a:prstGeom prst="rect">
            <a:avLst/>
          </a:prstGeom>
          <a:noFill/>
          <a:ln>
            <a:noFill/>
          </a:ln>
        </p:spPr>
        <p:txBody>
          <a:bodyPr spcFirstLastPara="1" wrap="square" lIns="19050" tIns="19050" rIns="19050" bIns="19050" anchor="ctr" anchorCtr="0">
            <a:spAutoFit/>
          </a:bodyPr>
          <a:lstStyle/>
          <a:p>
            <a:pPr marL="215900" marR="0" lvl="0" indent="-209550" algn="l" rtl="0">
              <a:lnSpc>
                <a:spcPct val="110000"/>
              </a:lnSpc>
              <a:spcBef>
                <a:spcPts val="0"/>
              </a:spcBef>
              <a:spcAft>
                <a:spcPts val="0"/>
              </a:spcAft>
              <a:buClr>
                <a:srgbClr val="000000"/>
              </a:buClr>
              <a:buSzPts val="1500"/>
              <a:buFont typeface="Helvetica Neue"/>
              <a:buChar char="■"/>
            </a:pPr>
            <a:r>
              <a:rPr lang="en" sz="1200" b="0" i="0" u="none" strike="noStrike" cap="none">
                <a:solidFill>
                  <a:srgbClr val="000000"/>
                </a:solidFill>
                <a:latin typeface="Helvetica Neue"/>
                <a:ea typeface="Helvetica Neue"/>
                <a:cs typeface="Helvetica Neue"/>
                <a:sym typeface="Helvetica Neue"/>
              </a:rPr>
              <a:t>models, when not controlled for external factors, often </a:t>
            </a:r>
            <a:r>
              <a:rPr lang="en" sz="1200" b="1" i="0" u="none" strike="noStrike" cap="none">
                <a:solidFill>
                  <a:srgbClr val="000000"/>
                </a:solidFill>
                <a:latin typeface="Helvetica Neue"/>
                <a:ea typeface="Helvetica Neue"/>
                <a:cs typeface="Helvetica Neue"/>
                <a:sym typeface="Helvetica Neue"/>
              </a:rPr>
              <a:t>overfit</a:t>
            </a:r>
            <a:r>
              <a:rPr lang="en" sz="1200" b="0" i="0" u="none" strike="noStrike" cap="none">
                <a:solidFill>
                  <a:srgbClr val="000000"/>
                </a:solidFill>
                <a:latin typeface="Helvetica Neue"/>
                <a:ea typeface="Helvetica Neue"/>
                <a:cs typeface="Helvetica Neue"/>
                <a:sym typeface="Helvetica Neue"/>
              </a:rPr>
              <a:t> on easy targets</a:t>
            </a:r>
            <a:endParaRPr sz="500" b="0" i="0" u="none" strike="noStrike" cap="none">
              <a:solidFill>
                <a:srgbClr val="000000"/>
              </a:solidFill>
              <a:latin typeface="Arial"/>
              <a:ea typeface="Arial"/>
              <a:cs typeface="Arial"/>
              <a:sym typeface="Arial"/>
            </a:endParaRPr>
          </a:p>
        </p:txBody>
      </p:sp>
      <p:sp>
        <p:nvSpPr>
          <p:cNvPr id="1170" name="Google Shape;1170;p52"/>
          <p:cNvSpPr txBox="1"/>
          <p:nvPr/>
        </p:nvSpPr>
        <p:spPr>
          <a:xfrm>
            <a:off x="137971" y="113644"/>
            <a:ext cx="1668900" cy="321000"/>
          </a:xfrm>
          <a:prstGeom prst="rect">
            <a:avLst/>
          </a:prstGeom>
          <a:noFill/>
          <a:ln>
            <a:noFill/>
          </a:ln>
        </p:spPr>
        <p:txBody>
          <a:bodyPr spcFirstLastPara="1" wrap="square" lIns="19050" tIns="19050" rIns="19050" bIns="19050" anchor="ctr" anchorCtr="0">
            <a:noAutofit/>
          </a:bodyPr>
          <a:lstStyle/>
          <a:p>
            <a:pPr marL="0" marR="0" lvl="0" indent="0" algn="l" rtl="0">
              <a:lnSpc>
                <a:spcPct val="80000"/>
              </a:lnSpc>
              <a:spcBef>
                <a:spcPts val="0"/>
              </a:spcBef>
              <a:spcAft>
                <a:spcPts val="0"/>
              </a:spcAft>
              <a:buClr>
                <a:srgbClr val="006B64"/>
              </a:buClr>
              <a:buSzPts val="1900"/>
              <a:buFont typeface="Helvetica Neue"/>
              <a:buNone/>
            </a:pPr>
            <a:r>
              <a:rPr lang="en" sz="2300" b="1" i="0" u="none" strike="noStrike" cap="none">
                <a:solidFill>
                  <a:srgbClr val="006B64"/>
                </a:solidFill>
                <a:latin typeface="Helvetica Neue"/>
                <a:ea typeface="Helvetica Neue"/>
                <a:cs typeface="Helvetica Neue"/>
                <a:sym typeface="Helvetica Neue"/>
              </a:rPr>
              <a:t>data ethics</a:t>
            </a:r>
            <a:endParaRPr sz="23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DFB6A0D5-20B7-E0E2-FEC5-1B051924077F}"/>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64</a:t>
            </a:fld>
            <a:endParaRPr/>
          </a:p>
        </p:txBody>
      </p:sp>
    </p:spTree>
    <p:extLst>
      <p:ext uri="{BB962C8B-B14F-4D97-AF65-F5344CB8AC3E}">
        <p14:creationId xmlns:p14="http://schemas.microsoft.com/office/powerpoint/2010/main" val="19960247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6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6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055"/>
        <p:cNvGrpSpPr/>
        <p:nvPr/>
      </p:nvGrpSpPr>
      <p:grpSpPr>
        <a:xfrm>
          <a:off x="0" y="0"/>
          <a:ext cx="0" cy="0"/>
          <a:chOff x="0" y="0"/>
          <a:chExt cx="0" cy="0"/>
        </a:xfrm>
      </p:grpSpPr>
      <p:sp>
        <p:nvSpPr>
          <p:cNvPr id="1056" name="Google Shape;1056;p44"/>
          <p:cNvSpPr txBox="1">
            <a:spLocks noGrp="1"/>
          </p:cNvSpPr>
          <p:nvPr>
            <p:ph type="ctrTitle" idx="4294967295"/>
          </p:nvPr>
        </p:nvSpPr>
        <p:spPr>
          <a:xfrm>
            <a:off x="1354529" y="2190563"/>
            <a:ext cx="6836700" cy="762300"/>
          </a:xfrm>
          <a:prstGeom prst="rect">
            <a:avLst/>
          </a:prstGeom>
          <a:noFill/>
          <a:ln>
            <a:noFill/>
          </a:ln>
        </p:spPr>
        <p:txBody>
          <a:bodyPr spcFirstLastPara="1" wrap="square" lIns="19050" tIns="19050" rIns="19050" bIns="19050" anchor="ctr" anchorCtr="0">
            <a:normAutofit/>
          </a:bodyPr>
          <a:lstStyle/>
          <a:p>
            <a:pPr marL="0" marR="0" lvl="0" indent="0" algn="l" rtl="0">
              <a:lnSpc>
                <a:spcPct val="80000"/>
              </a:lnSpc>
              <a:spcBef>
                <a:spcPts val="0"/>
              </a:spcBef>
              <a:spcAft>
                <a:spcPts val="0"/>
              </a:spcAft>
              <a:buClr>
                <a:srgbClr val="006B64"/>
              </a:buClr>
              <a:buSzPts val="2900"/>
              <a:buFont typeface="Helvetica Neue"/>
              <a:buNone/>
            </a:pPr>
            <a:r>
              <a:rPr lang="en" sz="2900" b="1" i="0" u="none" strike="noStrike" cap="none" dirty="0">
                <a:solidFill>
                  <a:srgbClr val="006B64"/>
                </a:solidFill>
                <a:latin typeface="Helvetica Neue"/>
                <a:ea typeface="Helvetica Neue"/>
                <a:cs typeface="Helvetica Neue"/>
                <a:sym typeface="Helvetica Neue"/>
              </a:rPr>
              <a:t>How do we                </a:t>
            </a:r>
            <a:r>
              <a:rPr lang="en" sz="2900" b="1" i="0" u="none" strike="noStrike" cap="none" dirty="0">
                <a:solidFill>
                  <a:srgbClr val="004C7F"/>
                </a:solidFill>
                <a:latin typeface="Helvetica Neue"/>
                <a:ea typeface="Helvetica Neue"/>
                <a:cs typeface="Helvetica Neue"/>
                <a:sym typeface="Helvetica Neue"/>
              </a:rPr>
              <a:t>under/                 </a:t>
            </a:r>
            <a:r>
              <a:rPr lang="en" sz="1400" b="1" i="0" u="none" strike="noStrike" cap="none" dirty="0">
                <a:solidFill>
                  <a:srgbClr val="004C7F"/>
                </a:solidFill>
                <a:latin typeface="Helvetica Neue"/>
                <a:ea typeface="Helvetica Neue"/>
                <a:cs typeface="Helvetica Neue"/>
                <a:sym typeface="Helvetica Neue"/>
              </a:rPr>
              <a:t> </a:t>
            </a:r>
            <a:r>
              <a:rPr lang="en" sz="2900" b="1" i="0" u="none" strike="noStrike" cap="none" dirty="0">
                <a:solidFill>
                  <a:srgbClr val="004C7F"/>
                </a:solidFill>
                <a:latin typeface="Helvetica Neue"/>
                <a:ea typeface="Helvetica Neue"/>
                <a:cs typeface="Helvetica Neue"/>
                <a:sym typeface="Helvetica Neue"/>
              </a:rPr>
              <a:t>?</a:t>
            </a:r>
            <a:endParaRPr sz="3200" b="1" i="0" u="none" strike="noStrike" cap="none" dirty="0">
              <a:solidFill>
                <a:srgbClr val="000000"/>
              </a:solidFill>
              <a:latin typeface="Helvetica Neue"/>
              <a:ea typeface="Helvetica Neue"/>
              <a:cs typeface="Helvetica Neue"/>
              <a:sym typeface="Helvetica Neue"/>
            </a:endParaRPr>
          </a:p>
        </p:txBody>
      </p:sp>
      <p:sp>
        <p:nvSpPr>
          <p:cNvPr id="2" name="Google Shape;245;p10">
            <a:extLst>
              <a:ext uri="{FF2B5EF4-FFF2-40B4-BE49-F238E27FC236}">
                <a16:creationId xmlns:a16="http://schemas.microsoft.com/office/drawing/2014/main" id="{8E822EFE-793E-655C-BC59-3A486D08E3AD}"/>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65</a:t>
            </a:fld>
            <a:endParaRPr/>
          </a:p>
        </p:txBody>
      </p:sp>
      <p:sp>
        <p:nvSpPr>
          <p:cNvPr id="3" name="Google Shape;1056;p44">
            <a:extLst>
              <a:ext uri="{FF2B5EF4-FFF2-40B4-BE49-F238E27FC236}">
                <a16:creationId xmlns:a16="http://schemas.microsoft.com/office/drawing/2014/main" id="{1BE10158-1943-AA41-85A2-22043F69DFE7}"/>
              </a:ext>
            </a:extLst>
          </p:cNvPr>
          <p:cNvSpPr txBox="1">
            <a:spLocks/>
          </p:cNvSpPr>
          <p:nvPr/>
        </p:nvSpPr>
        <p:spPr>
          <a:xfrm>
            <a:off x="3415244" y="2188044"/>
            <a:ext cx="5439125" cy="762300"/>
          </a:xfrm>
          <a:prstGeom prst="rect">
            <a:avLst/>
          </a:prstGeom>
          <a:noFill/>
          <a:ln>
            <a:noFill/>
          </a:ln>
        </p:spPr>
        <p:txBody>
          <a:bodyPr spcFirstLastPara="1" wrap="square" lIns="19050" tIns="19050" rIns="19050" bIns="1905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nSpc>
                <a:spcPct val="80000"/>
              </a:lnSpc>
              <a:buClr>
                <a:srgbClr val="006B64"/>
              </a:buClr>
              <a:buSzPts val="2900"/>
              <a:buFont typeface="Helvetica Neue"/>
              <a:buNone/>
            </a:pPr>
            <a:r>
              <a:rPr lang="en-US" sz="2900" b="1" dirty="0">
                <a:solidFill>
                  <a:srgbClr val="004C7F"/>
                </a:solidFill>
                <a:latin typeface="Helvetica Neue"/>
                <a:ea typeface="Helvetica Neue"/>
                <a:cs typeface="Helvetica Neue"/>
                <a:sym typeface="Helvetica Neue"/>
              </a:rPr>
              <a:t>address       </a:t>
            </a:r>
            <a:r>
              <a:rPr lang="en-US" sz="1200" b="1" dirty="0">
                <a:solidFill>
                  <a:srgbClr val="004C7F"/>
                </a:solidFill>
                <a:latin typeface="Helvetica Neue"/>
                <a:ea typeface="Helvetica Neue"/>
                <a:cs typeface="Helvetica Neue"/>
                <a:sym typeface="Helvetica Neue"/>
              </a:rPr>
              <a:t> </a:t>
            </a:r>
            <a:r>
              <a:rPr lang="en-US" sz="2900" b="1" dirty="0">
                <a:solidFill>
                  <a:srgbClr val="004C7F"/>
                </a:solidFill>
                <a:latin typeface="Helvetica Neue"/>
                <a:ea typeface="Helvetica Neue"/>
                <a:cs typeface="Helvetica Neue"/>
                <a:sym typeface="Helvetica Neue"/>
              </a:rPr>
              <a:t>     overfitting</a:t>
            </a:r>
            <a:endParaRPr lang="en-US" sz="3200" b="1" dirty="0">
              <a:solidFill>
                <a:srgbClr val="000000"/>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060"/>
        <p:cNvGrpSpPr/>
        <p:nvPr/>
      </p:nvGrpSpPr>
      <p:grpSpPr>
        <a:xfrm>
          <a:off x="0" y="0"/>
          <a:ext cx="0" cy="0"/>
          <a:chOff x="0" y="0"/>
          <a:chExt cx="0" cy="0"/>
        </a:xfrm>
      </p:grpSpPr>
      <p:sp>
        <p:nvSpPr>
          <p:cNvPr id="1062" name="Google Shape;1062;p45"/>
          <p:cNvSpPr/>
          <p:nvPr/>
        </p:nvSpPr>
        <p:spPr>
          <a:xfrm>
            <a:off x="2409842" y="1598111"/>
            <a:ext cx="3170700" cy="1947300"/>
          </a:xfrm>
          <a:prstGeom prst="rect">
            <a:avLst/>
          </a:prstGeom>
          <a:solidFill>
            <a:srgbClr val="006B6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63" name="Google Shape;1063;p45"/>
          <p:cNvSpPr/>
          <p:nvPr/>
        </p:nvSpPr>
        <p:spPr>
          <a:xfrm>
            <a:off x="5572362" y="1598111"/>
            <a:ext cx="1161900" cy="1362600"/>
          </a:xfrm>
          <a:prstGeom prst="rect">
            <a:avLst/>
          </a:prstGeom>
          <a:solidFill>
            <a:srgbClr val="006B6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64" name="Google Shape;1064;p45"/>
          <p:cNvSpPr txBox="1"/>
          <p:nvPr/>
        </p:nvSpPr>
        <p:spPr>
          <a:xfrm>
            <a:off x="3977450" y="2438781"/>
            <a:ext cx="1189200" cy="269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a:solidFill>
                  <a:srgbClr val="FFFFFF"/>
                </a:solidFill>
                <a:latin typeface="Helvetica Neue"/>
                <a:ea typeface="Helvetica Neue"/>
                <a:cs typeface="Helvetica Neue"/>
                <a:sym typeface="Helvetica Neue"/>
              </a:rPr>
              <a:t>training data</a:t>
            </a:r>
            <a:endParaRPr sz="500" b="0" i="0" u="none" strike="noStrike" cap="none">
              <a:solidFill>
                <a:srgbClr val="000000"/>
              </a:solidFill>
              <a:latin typeface="Arial"/>
              <a:ea typeface="Arial"/>
              <a:cs typeface="Arial"/>
              <a:sym typeface="Arial"/>
            </a:endParaRPr>
          </a:p>
        </p:txBody>
      </p:sp>
      <p:sp>
        <p:nvSpPr>
          <p:cNvPr id="1065" name="Google Shape;1065;p45"/>
          <p:cNvSpPr/>
          <p:nvPr/>
        </p:nvSpPr>
        <p:spPr>
          <a:xfrm>
            <a:off x="5572362" y="2956373"/>
            <a:ext cx="1161900" cy="590400"/>
          </a:xfrm>
          <a:prstGeom prst="rect">
            <a:avLst/>
          </a:prstGeom>
          <a:solidFill>
            <a:srgbClr val="006B6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2" name="Google Shape;245;p10">
            <a:extLst>
              <a:ext uri="{FF2B5EF4-FFF2-40B4-BE49-F238E27FC236}">
                <a16:creationId xmlns:a16="http://schemas.microsoft.com/office/drawing/2014/main" id="{03EC0E35-BCF9-BC8F-BAD0-36241A670DBA}"/>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66</a:t>
            </a:fld>
            <a:endParaRPr/>
          </a:p>
        </p:txBody>
      </p:sp>
      <p:sp>
        <p:nvSpPr>
          <p:cNvPr id="3" name="Google Shape;1056;p44">
            <a:extLst>
              <a:ext uri="{FF2B5EF4-FFF2-40B4-BE49-F238E27FC236}">
                <a16:creationId xmlns:a16="http://schemas.microsoft.com/office/drawing/2014/main" id="{FE11DB56-1B88-3E67-BFD1-745FA7740FCA}"/>
              </a:ext>
            </a:extLst>
          </p:cNvPr>
          <p:cNvSpPr txBox="1">
            <a:spLocks/>
          </p:cNvSpPr>
          <p:nvPr/>
        </p:nvSpPr>
        <p:spPr>
          <a:xfrm>
            <a:off x="155250" y="-94925"/>
            <a:ext cx="5439125" cy="762300"/>
          </a:xfrm>
          <a:prstGeom prst="rect">
            <a:avLst/>
          </a:prstGeom>
          <a:noFill/>
          <a:ln>
            <a:noFill/>
          </a:ln>
        </p:spPr>
        <p:txBody>
          <a:bodyPr spcFirstLastPara="1" wrap="square" lIns="19050" tIns="19050" rIns="19050" bIns="1905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nSpc>
                <a:spcPct val="80000"/>
              </a:lnSpc>
              <a:buClr>
                <a:srgbClr val="006B64"/>
              </a:buClr>
              <a:buSzPts val="2900"/>
              <a:buFont typeface="Helvetica Neue"/>
              <a:buNone/>
            </a:pPr>
            <a:r>
              <a:rPr lang="en-US" sz="2300" b="1" dirty="0">
                <a:solidFill>
                  <a:srgbClr val="004C7F"/>
                </a:solidFill>
                <a:latin typeface="Helvetica Neue"/>
                <a:ea typeface="Helvetica Neue"/>
                <a:cs typeface="Helvetica Neue"/>
                <a:sym typeface="Helvetica Neue"/>
              </a:rPr>
              <a:t>address overfitting</a:t>
            </a:r>
            <a:endParaRPr lang="en-US" sz="2300" b="1" dirty="0">
              <a:solidFill>
                <a:srgbClr val="000000"/>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069"/>
        <p:cNvGrpSpPr/>
        <p:nvPr/>
      </p:nvGrpSpPr>
      <p:grpSpPr>
        <a:xfrm>
          <a:off x="0" y="0"/>
          <a:ext cx="0" cy="0"/>
          <a:chOff x="0" y="0"/>
          <a:chExt cx="0" cy="0"/>
        </a:xfrm>
      </p:grpSpPr>
      <p:sp>
        <p:nvSpPr>
          <p:cNvPr id="1070" name="Google Shape;1070;p46"/>
          <p:cNvSpPr/>
          <p:nvPr/>
        </p:nvSpPr>
        <p:spPr>
          <a:xfrm>
            <a:off x="2288207" y="1598111"/>
            <a:ext cx="3170700" cy="1947300"/>
          </a:xfrm>
          <a:prstGeom prst="rect">
            <a:avLst/>
          </a:prstGeom>
          <a:solidFill>
            <a:srgbClr val="006B6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71" name="Google Shape;1071;p46"/>
          <p:cNvSpPr/>
          <p:nvPr/>
        </p:nvSpPr>
        <p:spPr>
          <a:xfrm>
            <a:off x="5815633" y="1466339"/>
            <a:ext cx="1161900" cy="1362600"/>
          </a:xfrm>
          <a:prstGeom prst="rect">
            <a:avLst/>
          </a:prstGeom>
          <a:solidFill>
            <a:srgbClr val="016D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72" name="Google Shape;1072;p46"/>
          <p:cNvSpPr txBox="1"/>
          <p:nvPr/>
        </p:nvSpPr>
        <p:spPr>
          <a:xfrm>
            <a:off x="3278937" y="2438781"/>
            <a:ext cx="1189200" cy="269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a:solidFill>
                  <a:srgbClr val="FFFFFF"/>
                </a:solidFill>
                <a:latin typeface="Helvetica Neue"/>
                <a:ea typeface="Helvetica Neue"/>
                <a:cs typeface="Helvetica Neue"/>
                <a:sym typeface="Helvetica Neue"/>
              </a:rPr>
              <a:t>training data</a:t>
            </a:r>
            <a:endParaRPr sz="500" b="0" i="0" u="none" strike="noStrike" cap="none">
              <a:solidFill>
                <a:srgbClr val="000000"/>
              </a:solidFill>
              <a:latin typeface="Arial"/>
              <a:ea typeface="Arial"/>
              <a:cs typeface="Arial"/>
              <a:sym typeface="Arial"/>
            </a:endParaRPr>
          </a:p>
        </p:txBody>
      </p:sp>
      <p:sp>
        <p:nvSpPr>
          <p:cNvPr id="1073" name="Google Shape;1073;p46"/>
          <p:cNvSpPr/>
          <p:nvPr/>
        </p:nvSpPr>
        <p:spPr>
          <a:xfrm>
            <a:off x="5815633" y="3179371"/>
            <a:ext cx="1161900" cy="590400"/>
          </a:xfrm>
          <a:prstGeom prst="rect">
            <a:avLst/>
          </a:prstGeom>
          <a:solidFill>
            <a:srgbClr val="004C7F"/>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74" name="Google Shape;1074;p46"/>
          <p:cNvSpPr txBox="1"/>
          <p:nvPr/>
        </p:nvSpPr>
        <p:spPr>
          <a:xfrm>
            <a:off x="5917679" y="1897980"/>
            <a:ext cx="957600" cy="500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dirty="0">
                <a:solidFill>
                  <a:srgbClr val="FFFFFF"/>
                </a:solidFill>
                <a:latin typeface="Helvetica Neue"/>
                <a:ea typeface="Helvetica Neue"/>
                <a:cs typeface="Helvetica Neue"/>
                <a:sym typeface="Helvetica Neue"/>
              </a:rPr>
              <a:t>validation data</a:t>
            </a:r>
            <a:endParaRPr sz="500" b="0" i="0" u="none" strike="noStrike" cap="none" dirty="0">
              <a:solidFill>
                <a:srgbClr val="000000"/>
              </a:solidFill>
              <a:latin typeface="Arial"/>
              <a:ea typeface="Arial"/>
              <a:cs typeface="Arial"/>
              <a:sym typeface="Arial"/>
            </a:endParaRPr>
          </a:p>
        </p:txBody>
      </p:sp>
      <p:sp>
        <p:nvSpPr>
          <p:cNvPr id="1075" name="Google Shape;1075;p46"/>
          <p:cNvSpPr txBox="1"/>
          <p:nvPr/>
        </p:nvSpPr>
        <p:spPr>
          <a:xfrm>
            <a:off x="5933676" y="3341544"/>
            <a:ext cx="925800" cy="269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a:solidFill>
                  <a:srgbClr val="FFFFFF"/>
                </a:solidFill>
                <a:latin typeface="Helvetica Neue"/>
                <a:ea typeface="Helvetica Neue"/>
                <a:cs typeface="Helvetica Neue"/>
                <a:sym typeface="Helvetica Neue"/>
              </a:rPr>
              <a:t>test data</a:t>
            </a:r>
            <a:endParaRPr sz="5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D0891CE7-6504-B627-9544-61029B6BD265}"/>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67</a:t>
            </a:fld>
            <a:endParaRPr/>
          </a:p>
        </p:txBody>
      </p:sp>
      <p:sp>
        <p:nvSpPr>
          <p:cNvPr id="3" name="Google Shape;1056;p44">
            <a:extLst>
              <a:ext uri="{FF2B5EF4-FFF2-40B4-BE49-F238E27FC236}">
                <a16:creationId xmlns:a16="http://schemas.microsoft.com/office/drawing/2014/main" id="{3081CBD9-6495-3AD0-3B3F-D328F3E02F5E}"/>
              </a:ext>
            </a:extLst>
          </p:cNvPr>
          <p:cNvSpPr txBox="1">
            <a:spLocks/>
          </p:cNvSpPr>
          <p:nvPr/>
        </p:nvSpPr>
        <p:spPr>
          <a:xfrm>
            <a:off x="155250" y="-94925"/>
            <a:ext cx="5439125" cy="762300"/>
          </a:xfrm>
          <a:prstGeom prst="rect">
            <a:avLst/>
          </a:prstGeom>
          <a:noFill/>
          <a:ln>
            <a:noFill/>
          </a:ln>
        </p:spPr>
        <p:txBody>
          <a:bodyPr spcFirstLastPara="1" wrap="square" lIns="19050" tIns="19050" rIns="19050" bIns="1905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nSpc>
                <a:spcPct val="80000"/>
              </a:lnSpc>
              <a:buClr>
                <a:srgbClr val="006B64"/>
              </a:buClr>
              <a:buSzPts val="2900"/>
              <a:buFont typeface="Helvetica Neue"/>
              <a:buNone/>
            </a:pPr>
            <a:r>
              <a:rPr lang="en-US" sz="2300" b="1" dirty="0">
                <a:solidFill>
                  <a:srgbClr val="004C7F"/>
                </a:solidFill>
                <a:latin typeface="Helvetica Neue"/>
                <a:ea typeface="Helvetica Neue"/>
                <a:cs typeface="Helvetica Neue"/>
                <a:sym typeface="Helvetica Neue"/>
              </a:rPr>
              <a:t>address overfitting</a:t>
            </a:r>
            <a:endParaRPr lang="en-US" sz="2300" b="1" dirty="0">
              <a:solidFill>
                <a:srgbClr val="000000"/>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080"/>
        <p:cNvGrpSpPr/>
        <p:nvPr/>
      </p:nvGrpSpPr>
      <p:grpSpPr>
        <a:xfrm>
          <a:off x="0" y="0"/>
          <a:ext cx="0" cy="0"/>
          <a:chOff x="0" y="0"/>
          <a:chExt cx="0" cy="0"/>
        </a:xfrm>
      </p:grpSpPr>
      <p:sp>
        <p:nvSpPr>
          <p:cNvPr id="1081" name="Google Shape;1081;p47"/>
          <p:cNvSpPr/>
          <p:nvPr/>
        </p:nvSpPr>
        <p:spPr>
          <a:xfrm>
            <a:off x="2288207" y="1598111"/>
            <a:ext cx="3170700" cy="1947300"/>
          </a:xfrm>
          <a:prstGeom prst="rect">
            <a:avLst/>
          </a:prstGeom>
          <a:solidFill>
            <a:srgbClr val="006B6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82" name="Google Shape;1082;p47"/>
          <p:cNvSpPr/>
          <p:nvPr/>
        </p:nvSpPr>
        <p:spPr>
          <a:xfrm>
            <a:off x="5815633" y="1466339"/>
            <a:ext cx="1161900" cy="1362600"/>
          </a:xfrm>
          <a:prstGeom prst="rect">
            <a:avLst/>
          </a:prstGeom>
          <a:solidFill>
            <a:srgbClr val="016D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83" name="Google Shape;1083;p47"/>
          <p:cNvSpPr txBox="1"/>
          <p:nvPr/>
        </p:nvSpPr>
        <p:spPr>
          <a:xfrm>
            <a:off x="3278937" y="2438781"/>
            <a:ext cx="1189200" cy="269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a:solidFill>
                  <a:srgbClr val="FFFFFF"/>
                </a:solidFill>
                <a:latin typeface="Helvetica Neue"/>
                <a:ea typeface="Helvetica Neue"/>
                <a:cs typeface="Helvetica Neue"/>
                <a:sym typeface="Helvetica Neue"/>
              </a:rPr>
              <a:t>training data</a:t>
            </a:r>
            <a:endParaRPr sz="500" b="0" i="0" u="none" strike="noStrike" cap="none">
              <a:solidFill>
                <a:srgbClr val="000000"/>
              </a:solidFill>
              <a:latin typeface="Arial"/>
              <a:ea typeface="Arial"/>
              <a:cs typeface="Arial"/>
              <a:sym typeface="Arial"/>
            </a:endParaRPr>
          </a:p>
        </p:txBody>
      </p:sp>
      <p:sp>
        <p:nvSpPr>
          <p:cNvPr id="1084" name="Google Shape;1084;p47"/>
          <p:cNvSpPr/>
          <p:nvPr/>
        </p:nvSpPr>
        <p:spPr>
          <a:xfrm>
            <a:off x="5815633" y="3179371"/>
            <a:ext cx="1161900" cy="590400"/>
          </a:xfrm>
          <a:prstGeom prst="rect">
            <a:avLst/>
          </a:prstGeom>
          <a:solidFill>
            <a:srgbClr val="004C7F"/>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85" name="Google Shape;1085;p47"/>
          <p:cNvSpPr txBox="1"/>
          <p:nvPr/>
        </p:nvSpPr>
        <p:spPr>
          <a:xfrm>
            <a:off x="5916162" y="1897980"/>
            <a:ext cx="960900" cy="500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a:solidFill>
                  <a:srgbClr val="FFFFFF"/>
                </a:solidFill>
                <a:latin typeface="Helvetica Neue"/>
                <a:ea typeface="Helvetica Neue"/>
                <a:cs typeface="Helvetica Neue"/>
                <a:sym typeface="Helvetica Neue"/>
              </a:rPr>
              <a:t>validation data</a:t>
            </a:r>
            <a:endParaRPr sz="500" b="0" i="0" u="none" strike="noStrike" cap="none">
              <a:solidFill>
                <a:srgbClr val="000000"/>
              </a:solidFill>
              <a:latin typeface="Arial"/>
              <a:ea typeface="Arial"/>
              <a:cs typeface="Arial"/>
              <a:sym typeface="Arial"/>
            </a:endParaRPr>
          </a:p>
        </p:txBody>
      </p:sp>
      <p:sp>
        <p:nvSpPr>
          <p:cNvPr id="1086" name="Google Shape;1086;p47"/>
          <p:cNvSpPr txBox="1"/>
          <p:nvPr/>
        </p:nvSpPr>
        <p:spPr>
          <a:xfrm>
            <a:off x="5933676" y="3341544"/>
            <a:ext cx="925800" cy="269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a:solidFill>
                  <a:srgbClr val="FFFFFF"/>
                </a:solidFill>
                <a:latin typeface="Helvetica Neue"/>
                <a:ea typeface="Helvetica Neue"/>
                <a:cs typeface="Helvetica Neue"/>
                <a:sym typeface="Helvetica Neue"/>
              </a:rPr>
              <a:t>test data</a:t>
            </a:r>
            <a:endParaRPr sz="500" b="0" i="0" u="none" strike="noStrike" cap="none">
              <a:solidFill>
                <a:srgbClr val="000000"/>
              </a:solidFill>
              <a:latin typeface="Arial"/>
              <a:ea typeface="Arial"/>
              <a:cs typeface="Arial"/>
              <a:sym typeface="Arial"/>
            </a:endParaRPr>
          </a:p>
        </p:txBody>
      </p:sp>
      <p:pic>
        <p:nvPicPr>
          <p:cNvPr id="1087" name="Google Shape;1087;p47" descr="Line Line"/>
          <p:cNvPicPr preferRelativeResize="0"/>
          <p:nvPr/>
        </p:nvPicPr>
        <p:blipFill rotWithShape="1">
          <a:blip r:embed="rId3">
            <a:alphaModFix/>
          </a:blip>
          <a:srcRect/>
          <a:stretch/>
        </p:blipFill>
        <p:spPr>
          <a:xfrm rot="-5400000">
            <a:off x="3641397" y="2552700"/>
            <a:ext cx="3991608" cy="38100"/>
          </a:xfrm>
          <a:prstGeom prst="rect">
            <a:avLst/>
          </a:prstGeom>
          <a:noFill/>
          <a:ln>
            <a:noFill/>
          </a:ln>
        </p:spPr>
      </p:pic>
      <p:grpSp>
        <p:nvGrpSpPr>
          <p:cNvPr id="1088" name="Google Shape;1088;p47"/>
          <p:cNvGrpSpPr/>
          <p:nvPr/>
        </p:nvGrpSpPr>
        <p:grpSpPr>
          <a:xfrm>
            <a:off x="869715" y="939249"/>
            <a:ext cx="5970990" cy="3516837"/>
            <a:chOff x="0" y="-1"/>
            <a:chExt cx="15922641" cy="9378231"/>
          </a:xfrm>
        </p:grpSpPr>
        <p:grpSp>
          <p:nvGrpSpPr>
            <p:cNvPr id="1089" name="Google Shape;1089;p47"/>
            <p:cNvGrpSpPr/>
            <p:nvPr/>
          </p:nvGrpSpPr>
          <p:grpSpPr>
            <a:xfrm>
              <a:off x="3850042" y="-1"/>
              <a:ext cx="12072599" cy="1437772"/>
              <a:chOff x="0" y="0"/>
              <a:chExt cx="12072599" cy="1437772"/>
            </a:xfrm>
          </p:grpSpPr>
          <p:sp>
            <p:nvSpPr>
              <p:cNvPr id="1090" name="Google Shape;1090;p47"/>
              <p:cNvSpPr txBox="1"/>
              <p:nvPr/>
            </p:nvSpPr>
            <p:spPr>
              <a:xfrm>
                <a:off x="9703799" y="0"/>
                <a:ext cx="2368800" cy="10056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Model Hasn’t Seen</a:t>
                </a:r>
                <a:endParaRPr sz="500" b="0" i="0" u="none" strike="noStrike" cap="none">
                  <a:solidFill>
                    <a:srgbClr val="000000"/>
                  </a:solidFill>
                  <a:latin typeface="Arial"/>
                  <a:ea typeface="Arial"/>
                  <a:cs typeface="Arial"/>
                  <a:sym typeface="Arial"/>
                </a:endParaRPr>
              </a:p>
            </p:txBody>
          </p:sp>
          <p:sp>
            <p:nvSpPr>
              <p:cNvPr id="1091" name="Google Shape;1091;p47"/>
              <p:cNvSpPr txBox="1"/>
              <p:nvPr/>
            </p:nvSpPr>
            <p:spPr>
              <a:xfrm>
                <a:off x="0" y="883672"/>
                <a:ext cx="3660300" cy="5541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Model Has Seen</a:t>
                </a:r>
                <a:endParaRPr sz="500" b="0" i="0" u="none" strike="noStrike" cap="none">
                  <a:solidFill>
                    <a:srgbClr val="000000"/>
                  </a:solidFill>
                  <a:latin typeface="Arial"/>
                  <a:ea typeface="Arial"/>
                  <a:cs typeface="Arial"/>
                  <a:sym typeface="Arial"/>
                </a:endParaRPr>
              </a:p>
            </p:txBody>
          </p:sp>
        </p:grpSp>
        <p:sp>
          <p:nvSpPr>
            <p:cNvPr id="1092" name="Google Shape;1092;p47"/>
            <p:cNvSpPr txBox="1"/>
            <p:nvPr/>
          </p:nvSpPr>
          <p:spPr>
            <a:xfrm>
              <a:off x="0" y="8046830"/>
              <a:ext cx="11360400" cy="1331400"/>
            </a:xfrm>
            <a:prstGeom prst="rect">
              <a:avLst/>
            </a:prstGeom>
            <a:noFill/>
            <a:ln>
              <a:noFill/>
            </a:ln>
          </p:spPr>
          <p:txBody>
            <a:bodyPr spcFirstLastPara="1" wrap="square" lIns="19050" tIns="19050" rIns="19050" bIns="19050" anchor="t" anchorCtr="0">
              <a:normAutofit lnSpcReduction="10000"/>
            </a:bodyPr>
            <a:lstStyle/>
            <a:p>
              <a:pPr marL="190500" marR="0" lvl="0" indent="-190500" algn="l" rtl="0">
                <a:lnSpc>
                  <a:spcPct val="110000"/>
                </a:lnSpc>
                <a:spcBef>
                  <a:spcPts val="0"/>
                </a:spcBef>
                <a:spcAft>
                  <a:spcPts val="0"/>
                </a:spcAft>
                <a:buClr>
                  <a:srgbClr val="000000"/>
                </a:buClr>
                <a:buSzPts val="1800"/>
                <a:buFont typeface="Helvetica Neue"/>
                <a:buChar char="■"/>
              </a:pPr>
              <a:r>
                <a:rPr lang="en" sz="1500" b="0" i="0" u="none" strike="noStrike" cap="none">
                  <a:solidFill>
                    <a:srgbClr val="000000"/>
                  </a:solidFill>
                  <a:latin typeface="Helvetica Neue"/>
                  <a:ea typeface="Helvetica Neue"/>
                  <a:cs typeface="Helvetica Neue"/>
                  <a:sym typeface="Helvetica Neue"/>
                </a:rPr>
                <a:t>we use </a:t>
              </a:r>
              <a:r>
                <a:rPr lang="en" sz="1500" b="1" i="0" u="none" strike="noStrike" cap="none">
                  <a:solidFill>
                    <a:srgbClr val="000000"/>
                  </a:solidFill>
                  <a:latin typeface="Helvetica Neue"/>
                  <a:ea typeface="Helvetica Neue"/>
                  <a:cs typeface="Helvetica Neue"/>
                  <a:sym typeface="Helvetica Neue"/>
                </a:rPr>
                <a:t>validation</a:t>
              </a:r>
              <a:r>
                <a:rPr lang="en" sz="1500" b="0" i="0" u="none" strike="noStrike" cap="none">
                  <a:solidFill>
                    <a:srgbClr val="000000"/>
                  </a:solidFill>
                  <a:latin typeface="Helvetica Neue"/>
                  <a:ea typeface="Helvetica Neue"/>
                  <a:cs typeface="Helvetica Neue"/>
                  <a:sym typeface="Helvetica Neue"/>
                </a:rPr>
                <a:t> and </a:t>
              </a:r>
              <a:r>
                <a:rPr lang="en" sz="1500" b="1" i="0" u="none" strike="noStrike" cap="none">
                  <a:solidFill>
                    <a:srgbClr val="000000"/>
                  </a:solidFill>
                  <a:latin typeface="Helvetica Neue"/>
                  <a:ea typeface="Helvetica Neue"/>
                  <a:cs typeface="Helvetica Neue"/>
                  <a:sym typeface="Helvetica Neue"/>
                </a:rPr>
                <a:t>test</a:t>
              </a:r>
              <a:r>
                <a:rPr lang="en" sz="1500" b="0" i="0" u="none" strike="noStrike" cap="none">
                  <a:solidFill>
                    <a:srgbClr val="000000"/>
                  </a:solidFill>
                  <a:latin typeface="Helvetica Neue"/>
                  <a:ea typeface="Helvetica Neue"/>
                  <a:cs typeface="Helvetica Neue"/>
                  <a:sym typeface="Helvetica Neue"/>
                </a:rPr>
                <a:t> sets, small subsets of data the model hasn’t seen before,</a:t>
              </a:r>
              <a:endParaRPr sz="500" b="0" i="0" u="none" strike="noStrike" cap="none">
                <a:solidFill>
                  <a:srgbClr val="000000"/>
                </a:solidFill>
                <a:latin typeface="Arial"/>
                <a:ea typeface="Arial"/>
                <a:cs typeface="Arial"/>
                <a:sym typeface="Arial"/>
              </a:endParaRPr>
            </a:p>
          </p:txBody>
        </p:sp>
      </p:grpSp>
      <p:grpSp>
        <p:nvGrpSpPr>
          <p:cNvPr id="1093" name="Google Shape;1093;p47"/>
          <p:cNvGrpSpPr/>
          <p:nvPr/>
        </p:nvGrpSpPr>
        <p:grpSpPr>
          <a:xfrm>
            <a:off x="6806362" y="3691708"/>
            <a:ext cx="2224434" cy="1053775"/>
            <a:chOff x="-2" y="-3"/>
            <a:chExt cx="5931825" cy="2810066"/>
          </a:xfrm>
        </p:grpSpPr>
        <p:pic>
          <p:nvPicPr>
            <p:cNvPr id="1094" name="Google Shape;1094;p47" descr="Line Line"/>
            <p:cNvPicPr preferRelativeResize="0"/>
            <p:nvPr/>
          </p:nvPicPr>
          <p:blipFill rotWithShape="1">
            <a:blip r:embed="rId4">
              <a:alphaModFix/>
            </a:blip>
            <a:srcRect/>
            <a:stretch/>
          </p:blipFill>
          <p:spPr>
            <a:xfrm rot="-9334056">
              <a:off x="1605530" y="1866110"/>
              <a:ext cx="2474831" cy="452390"/>
            </a:xfrm>
            <a:prstGeom prst="rect">
              <a:avLst/>
            </a:prstGeom>
            <a:noFill/>
            <a:ln>
              <a:noFill/>
            </a:ln>
          </p:spPr>
        </p:pic>
        <p:sp>
          <p:nvSpPr>
            <p:cNvPr id="1095" name="Google Shape;1095;p47"/>
            <p:cNvSpPr txBox="1"/>
            <p:nvPr/>
          </p:nvSpPr>
          <p:spPr>
            <a:xfrm>
              <a:off x="2720323" y="1092445"/>
              <a:ext cx="3211500" cy="554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val point(s)!</a:t>
              </a:r>
              <a:endParaRPr sz="500" b="0" i="0" u="none" strike="noStrike" cap="none">
                <a:solidFill>
                  <a:srgbClr val="000000"/>
                </a:solidFill>
                <a:latin typeface="Arial"/>
                <a:ea typeface="Arial"/>
                <a:cs typeface="Arial"/>
                <a:sym typeface="Arial"/>
              </a:endParaRPr>
            </a:p>
          </p:txBody>
        </p:sp>
        <p:grpSp>
          <p:nvGrpSpPr>
            <p:cNvPr id="1096" name="Google Shape;1096;p47"/>
            <p:cNvGrpSpPr/>
            <p:nvPr/>
          </p:nvGrpSpPr>
          <p:grpSpPr>
            <a:xfrm>
              <a:off x="-2" y="-3"/>
              <a:ext cx="2681497" cy="2745346"/>
              <a:chOff x="-1" y="-2"/>
              <a:chExt cx="2681497" cy="2745346"/>
            </a:xfrm>
          </p:grpSpPr>
          <p:grpSp>
            <p:nvGrpSpPr>
              <p:cNvPr id="1097" name="Google Shape;1097;p47"/>
              <p:cNvGrpSpPr/>
              <p:nvPr/>
            </p:nvGrpSpPr>
            <p:grpSpPr>
              <a:xfrm>
                <a:off x="8912" y="-2"/>
                <a:ext cx="2672584" cy="2745346"/>
                <a:chOff x="0" y="-1"/>
                <a:chExt cx="2672584" cy="2745346"/>
              </a:xfrm>
            </p:grpSpPr>
            <p:sp>
              <p:nvSpPr>
                <p:cNvPr id="1098" name="Google Shape;1098;p47"/>
                <p:cNvSpPr/>
                <p:nvPr/>
              </p:nvSpPr>
              <p:spPr>
                <a:xfrm>
                  <a:off x="0" y="1972800"/>
                  <a:ext cx="381240" cy="457272"/>
                </a:xfrm>
                <a:custGeom>
                  <a:avLst/>
                  <a:gdLst/>
                  <a:ahLst/>
                  <a:cxnLst/>
                  <a:rect l="l" t="t" r="r" b="b"/>
                  <a:pathLst>
                    <a:path w="21600" h="21600" extrusionOk="0">
                      <a:moveTo>
                        <a:pt x="0" y="21600"/>
                      </a:moveTo>
                      <a:cubicBezTo>
                        <a:pt x="11203" y="20299"/>
                        <a:pt x="18403" y="13099"/>
                        <a:pt x="21600" y="0"/>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099" name="Google Shape;1099;p47"/>
                <p:cNvSpPr/>
                <p:nvPr/>
              </p:nvSpPr>
              <p:spPr>
                <a:xfrm>
                  <a:off x="380175" y="1605695"/>
                  <a:ext cx="250560" cy="366520"/>
                </a:xfrm>
                <a:custGeom>
                  <a:avLst/>
                  <a:gdLst/>
                  <a:ahLst/>
                  <a:cxnLst/>
                  <a:rect l="l" t="t" r="r" b="b"/>
                  <a:pathLst>
                    <a:path w="21600" h="18294" extrusionOk="0">
                      <a:moveTo>
                        <a:pt x="21600" y="1914"/>
                      </a:moveTo>
                      <a:cubicBezTo>
                        <a:pt x="15434" y="-3306"/>
                        <a:pt x="8234" y="2154"/>
                        <a:pt x="0" y="18294"/>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00" name="Google Shape;1100;p47"/>
                <p:cNvSpPr/>
                <p:nvPr/>
              </p:nvSpPr>
              <p:spPr>
                <a:xfrm>
                  <a:off x="631877" y="1464521"/>
                  <a:ext cx="427248" cy="317862"/>
                </a:xfrm>
                <a:custGeom>
                  <a:avLst/>
                  <a:gdLst/>
                  <a:ahLst/>
                  <a:cxnLst/>
                  <a:rect l="l" t="t" r="r" b="b"/>
                  <a:pathLst>
                    <a:path w="21600" h="16642" extrusionOk="0">
                      <a:moveTo>
                        <a:pt x="21600" y="0"/>
                      </a:moveTo>
                      <a:cubicBezTo>
                        <a:pt x="20567" y="18572"/>
                        <a:pt x="13367" y="21600"/>
                        <a:pt x="0" y="9083"/>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01" name="Google Shape;1101;p47"/>
                <p:cNvSpPr/>
                <p:nvPr/>
              </p:nvSpPr>
              <p:spPr>
                <a:xfrm>
                  <a:off x="1061322" y="948468"/>
                  <a:ext cx="44874" cy="511920"/>
                </a:xfrm>
                <a:custGeom>
                  <a:avLst/>
                  <a:gdLst/>
                  <a:ahLst/>
                  <a:cxnLst/>
                  <a:rect l="l" t="t" r="r" b="b"/>
                  <a:pathLst>
                    <a:path w="21600" h="21600" extrusionOk="0">
                      <a:moveTo>
                        <a:pt x="0" y="21600"/>
                      </a:moveTo>
                      <a:lnTo>
                        <a:pt x="21600" y="0"/>
                      </a:ln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02" name="Google Shape;1102;p47"/>
                <p:cNvSpPr/>
                <p:nvPr/>
              </p:nvSpPr>
              <p:spPr>
                <a:xfrm>
                  <a:off x="1107040" y="46748"/>
                  <a:ext cx="491130" cy="893646"/>
                </a:xfrm>
                <a:custGeom>
                  <a:avLst/>
                  <a:gdLst/>
                  <a:ahLst/>
                  <a:cxnLst/>
                  <a:rect l="l" t="t" r="r" b="b"/>
                  <a:pathLst>
                    <a:path w="21600" h="16274" extrusionOk="0">
                      <a:moveTo>
                        <a:pt x="21600" y="12176"/>
                      </a:moveTo>
                      <a:cubicBezTo>
                        <a:pt x="12794" y="-5326"/>
                        <a:pt x="5594" y="-3960"/>
                        <a:pt x="0" y="16274"/>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03" name="Google Shape;1103;p47"/>
                <p:cNvSpPr/>
                <p:nvPr/>
              </p:nvSpPr>
              <p:spPr>
                <a:xfrm>
                  <a:off x="1598819" y="719836"/>
                  <a:ext cx="44604" cy="719388"/>
                </a:xfrm>
                <a:custGeom>
                  <a:avLst/>
                  <a:gdLst/>
                  <a:ahLst/>
                  <a:cxnLst/>
                  <a:rect l="l" t="t" r="r" b="b"/>
                  <a:pathLst>
                    <a:path w="21600" h="21600" extrusionOk="0">
                      <a:moveTo>
                        <a:pt x="21600" y="21600"/>
                      </a:moveTo>
                      <a:lnTo>
                        <a:pt x="0" y="0"/>
                      </a:ln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04" name="Google Shape;1104;p47"/>
                <p:cNvSpPr/>
                <p:nvPr/>
              </p:nvSpPr>
              <p:spPr>
                <a:xfrm>
                  <a:off x="1648070" y="870789"/>
                  <a:ext cx="362232" cy="1874556"/>
                </a:xfrm>
                <a:custGeom>
                  <a:avLst/>
                  <a:gdLst/>
                  <a:ahLst/>
                  <a:cxnLst/>
                  <a:rect l="l" t="t" r="r" b="b"/>
                  <a:pathLst>
                    <a:path w="21600" h="16320" extrusionOk="0">
                      <a:moveTo>
                        <a:pt x="0" y="5115"/>
                      </a:moveTo>
                      <a:cubicBezTo>
                        <a:pt x="7459" y="21600"/>
                        <a:pt x="14659" y="19895"/>
                        <a:pt x="21600" y="0"/>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05" name="Google Shape;1105;p47"/>
                <p:cNvSpPr/>
                <p:nvPr/>
              </p:nvSpPr>
              <p:spPr>
                <a:xfrm>
                  <a:off x="2009086" y="-1"/>
                  <a:ext cx="663498" cy="860951"/>
                </a:xfrm>
                <a:custGeom>
                  <a:avLst/>
                  <a:gdLst/>
                  <a:ahLst/>
                  <a:cxnLst/>
                  <a:rect l="l" t="t" r="r" b="b"/>
                  <a:pathLst>
                    <a:path w="21600" h="16262" extrusionOk="0">
                      <a:moveTo>
                        <a:pt x="21600" y="12507"/>
                      </a:moveTo>
                      <a:cubicBezTo>
                        <a:pt x="9112" y="-5338"/>
                        <a:pt x="1912" y="-4086"/>
                        <a:pt x="0" y="16262"/>
                      </a:cubicBezTo>
                    </a:path>
                  </a:pathLst>
                </a:custGeom>
                <a:noFill/>
                <a:ln w="38100" cap="flat" cmpd="sng">
                  <a:solidFill>
                    <a:srgbClr val="EB220C"/>
                  </a:solidFill>
                  <a:prstDash val="solid"/>
                  <a:miter lim="400000"/>
                  <a:headEnd type="none" w="sm" len="sm"/>
                  <a:tailEnd type="none" w="sm" len="sm"/>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rgbClr val="5E5E5E"/>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cxnSp>
            <p:nvCxnSpPr>
              <p:cNvPr id="1106" name="Google Shape;1106;p47"/>
              <p:cNvCxnSpPr/>
              <p:nvPr/>
            </p:nvCxnSpPr>
            <p:spPr>
              <a:xfrm rot="10800000" flipH="1">
                <a:off x="-1" y="487353"/>
                <a:ext cx="2262900" cy="1934400"/>
              </a:xfrm>
              <a:prstGeom prst="straightConnector1">
                <a:avLst/>
              </a:prstGeom>
              <a:noFill/>
              <a:ln w="38100" cap="flat" cmpd="sng">
                <a:solidFill>
                  <a:srgbClr val="016D01"/>
                </a:solidFill>
                <a:prstDash val="solid"/>
                <a:miter lim="400000"/>
                <a:headEnd type="none" w="sm" len="sm"/>
                <a:tailEnd type="none" w="sm" len="sm"/>
              </a:ln>
            </p:spPr>
          </p:cxnSp>
          <p:sp>
            <p:nvSpPr>
              <p:cNvPr id="1107" name="Google Shape;1107;p47"/>
              <p:cNvSpPr/>
              <p:nvPr/>
            </p:nvSpPr>
            <p:spPr>
              <a:xfrm>
                <a:off x="1207420" y="1421461"/>
                <a:ext cx="66300" cy="66300"/>
              </a:xfrm>
              <a:prstGeom prst="ellipse">
                <a:avLst/>
              </a:prstGeom>
              <a:solidFill>
                <a:srgbClr val="FEEF56"/>
              </a:solidFill>
              <a:ln w="38100" cap="flat" cmpd="sng">
                <a:solidFill>
                  <a:srgbClr val="EF7001"/>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sp>
          <p:nvSpPr>
            <p:cNvPr id="1108" name="Google Shape;1108;p47"/>
            <p:cNvSpPr/>
            <p:nvPr/>
          </p:nvSpPr>
          <p:spPr>
            <a:xfrm>
              <a:off x="1154760" y="1401345"/>
              <a:ext cx="286800" cy="286800"/>
            </a:xfrm>
            <a:prstGeom prst="ellipse">
              <a:avLst/>
            </a:prstGeom>
            <a:solidFill>
              <a:srgbClr val="FEEF56"/>
            </a:solidFill>
            <a:ln w="38100" cap="flat" cmpd="sng">
              <a:solidFill>
                <a:srgbClr val="EF7001"/>
              </a:solidFill>
              <a:prstDash val="solid"/>
              <a:miter lim="400000"/>
              <a:headEnd type="none" w="sm" len="sm"/>
              <a:tailEnd type="none" w="sm" len="sm"/>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grpSp>
      <p:sp>
        <p:nvSpPr>
          <p:cNvPr id="2" name="Google Shape;245;p10">
            <a:extLst>
              <a:ext uri="{FF2B5EF4-FFF2-40B4-BE49-F238E27FC236}">
                <a16:creationId xmlns:a16="http://schemas.microsoft.com/office/drawing/2014/main" id="{6B0DEF54-FFF2-ACE7-4884-7CED522EC402}"/>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68</a:t>
            </a:fld>
            <a:endParaRPr/>
          </a:p>
        </p:txBody>
      </p:sp>
      <p:sp>
        <p:nvSpPr>
          <p:cNvPr id="3" name="Google Shape;1056;p44">
            <a:extLst>
              <a:ext uri="{FF2B5EF4-FFF2-40B4-BE49-F238E27FC236}">
                <a16:creationId xmlns:a16="http://schemas.microsoft.com/office/drawing/2014/main" id="{DEE7A951-1F66-5AA5-A105-E1E39B67C6D7}"/>
              </a:ext>
            </a:extLst>
          </p:cNvPr>
          <p:cNvSpPr txBox="1">
            <a:spLocks/>
          </p:cNvSpPr>
          <p:nvPr/>
        </p:nvSpPr>
        <p:spPr>
          <a:xfrm>
            <a:off x="155250" y="-94925"/>
            <a:ext cx="5439125" cy="762300"/>
          </a:xfrm>
          <a:prstGeom prst="rect">
            <a:avLst/>
          </a:prstGeom>
          <a:noFill/>
          <a:ln>
            <a:noFill/>
          </a:ln>
        </p:spPr>
        <p:txBody>
          <a:bodyPr spcFirstLastPara="1" wrap="square" lIns="19050" tIns="19050" rIns="19050" bIns="1905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nSpc>
                <a:spcPct val="80000"/>
              </a:lnSpc>
              <a:buClr>
                <a:srgbClr val="006B64"/>
              </a:buClr>
              <a:buSzPts val="2900"/>
              <a:buFont typeface="Helvetica Neue"/>
              <a:buNone/>
            </a:pPr>
            <a:r>
              <a:rPr lang="en-US" sz="2300" b="1" dirty="0">
                <a:solidFill>
                  <a:srgbClr val="004C7F"/>
                </a:solidFill>
                <a:latin typeface="Helvetica Neue"/>
                <a:ea typeface="Helvetica Neue"/>
                <a:cs typeface="Helvetica Neue"/>
                <a:sym typeface="Helvetica Neue"/>
              </a:rPr>
              <a:t>address overfitting</a:t>
            </a:r>
            <a:endParaRPr lang="en-US" sz="2300" b="1" dirty="0">
              <a:solidFill>
                <a:srgbClr val="000000"/>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87"/>
                                        </p:tgtEl>
                                        <p:attrNameLst>
                                          <p:attrName>style.visibility</p:attrName>
                                        </p:attrNameLst>
                                      </p:cBhvr>
                                      <p:to>
                                        <p:strVal val="visible"/>
                                      </p:to>
                                    </p:set>
                                    <p:animEffect transition="in" filter="fade">
                                      <p:cBhvr>
                                        <p:cTn id="7" dur="800"/>
                                        <p:tgtEl>
                                          <p:spTgt spid="108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08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0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113"/>
        <p:cNvGrpSpPr/>
        <p:nvPr/>
      </p:nvGrpSpPr>
      <p:grpSpPr>
        <a:xfrm>
          <a:off x="0" y="0"/>
          <a:ext cx="0" cy="0"/>
          <a:chOff x="0" y="0"/>
          <a:chExt cx="0" cy="0"/>
        </a:xfrm>
      </p:grpSpPr>
      <p:sp>
        <p:nvSpPr>
          <p:cNvPr id="1114" name="Google Shape;1114;p48"/>
          <p:cNvSpPr/>
          <p:nvPr/>
        </p:nvSpPr>
        <p:spPr>
          <a:xfrm>
            <a:off x="2288207" y="1598111"/>
            <a:ext cx="3170700" cy="1947300"/>
          </a:xfrm>
          <a:prstGeom prst="rect">
            <a:avLst/>
          </a:prstGeom>
          <a:solidFill>
            <a:srgbClr val="006B6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15" name="Google Shape;1115;p48"/>
          <p:cNvSpPr/>
          <p:nvPr/>
        </p:nvSpPr>
        <p:spPr>
          <a:xfrm>
            <a:off x="5815633" y="1466339"/>
            <a:ext cx="1161900" cy="1362600"/>
          </a:xfrm>
          <a:prstGeom prst="rect">
            <a:avLst/>
          </a:prstGeom>
          <a:solidFill>
            <a:srgbClr val="016D0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16" name="Google Shape;1116;p48"/>
          <p:cNvSpPr txBox="1"/>
          <p:nvPr/>
        </p:nvSpPr>
        <p:spPr>
          <a:xfrm>
            <a:off x="3278937" y="2438781"/>
            <a:ext cx="1189200" cy="269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a:solidFill>
                  <a:srgbClr val="FFFFFF"/>
                </a:solidFill>
                <a:latin typeface="Helvetica Neue"/>
                <a:ea typeface="Helvetica Neue"/>
                <a:cs typeface="Helvetica Neue"/>
                <a:sym typeface="Helvetica Neue"/>
              </a:rPr>
              <a:t>training data</a:t>
            </a:r>
            <a:endParaRPr sz="500" b="0" i="0" u="none" strike="noStrike" cap="none">
              <a:solidFill>
                <a:srgbClr val="000000"/>
              </a:solidFill>
              <a:latin typeface="Arial"/>
              <a:ea typeface="Arial"/>
              <a:cs typeface="Arial"/>
              <a:sym typeface="Arial"/>
            </a:endParaRPr>
          </a:p>
        </p:txBody>
      </p:sp>
      <p:sp>
        <p:nvSpPr>
          <p:cNvPr id="1117" name="Google Shape;1117;p48"/>
          <p:cNvSpPr/>
          <p:nvPr/>
        </p:nvSpPr>
        <p:spPr>
          <a:xfrm>
            <a:off x="5815633" y="3179371"/>
            <a:ext cx="1161900" cy="590400"/>
          </a:xfrm>
          <a:prstGeom prst="rect">
            <a:avLst/>
          </a:prstGeom>
          <a:solidFill>
            <a:srgbClr val="004C7F"/>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18" name="Google Shape;1118;p48"/>
          <p:cNvSpPr txBox="1"/>
          <p:nvPr/>
        </p:nvSpPr>
        <p:spPr>
          <a:xfrm>
            <a:off x="5933676" y="1897980"/>
            <a:ext cx="933300" cy="500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a:solidFill>
                  <a:srgbClr val="FFFFFF"/>
                </a:solidFill>
                <a:latin typeface="Helvetica Neue"/>
                <a:ea typeface="Helvetica Neue"/>
                <a:cs typeface="Helvetica Neue"/>
                <a:sym typeface="Helvetica Neue"/>
              </a:rPr>
              <a:t>validation data</a:t>
            </a:r>
            <a:endParaRPr sz="500" b="0" i="0" u="none" strike="noStrike" cap="none">
              <a:solidFill>
                <a:srgbClr val="000000"/>
              </a:solidFill>
              <a:latin typeface="Arial"/>
              <a:ea typeface="Arial"/>
              <a:cs typeface="Arial"/>
              <a:sym typeface="Arial"/>
            </a:endParaRPr>
          </a:p>
        </p:txBody>
      </p:sp>
      <p:sp>
        <p:nvSpPr>
          <p:cNvPr id="1119" name="Google Shape;1119;p48"/>
          <p:cNvSpPr txBox="1"/>
          <p:nvPr/>
        </p:nvSpPr>
        <p:spPr>
          <a:xfrm>
            <a:off x="5933676" y="3341544"/>
            <a:ext cx="925800" cy="269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a:solidFill>
                  <a:srgbClr val="FFFFFF"/>
                </a:solidFill>
                <a:latin typeface="Helvetica Neue"/>
                <a:ea typeface="Helvetica Neue"/>
                <a:cs typeface="Helvetica Neue"/>
                <a:sym typeface="Helvetica Neue"/>
              </a:rPr>
              <a:t>test data</a:t>
            </a:r>
            <a:endParaRPr sz="500" b="0" i="0" u="none" strike="noStrike" cap="none">
              <a:solidFill>
                <a:srgbClr val="000000"/>
              </a:solidFill>
              <a:latin typeface="Arial"/>
              <a:ea typeface="Arial"/>
              <a:cs typeface="Arial"/>
              <a:sym typeface="Arial"/>
            </a:endParaRPr>
          </a:p>
        </p:txBody>
      </p:sp>
      <p:sp>
        <p:nvSpPr>
          <p:cNvPr id="1120" name="Google Shape;1120;p48"/>
          <p:cNvSpPr txBox="1"/>
          <p:nvPr/>
        </p:nvSpPr>
        <p:spPr>
          <a:xfrm>
            <a:off x="5952406" y="939249"/>
            <a:ext cx="888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Model Hasn’t Seen</a:t>
            </a:r>
            <a:endParaRPr sz="500" b="0" i="0" u="none" strike="noStrike" cap="none">
              <a:solidFill>
                <a:srgbClr val="000000"/>
              </a:solidFill>
              <a:latin typeface="Arial"/>
              <a:ea typeface="Arial"/>
              <a:cs typeface="Arial"/>
              <a:sym typeface="Arial"/>
            </a:endParaRPr>
          </a:p>
        </p:txBody>
      </p:sp>
      <p:pic>
        <p:nvPicPr>
          <p:cNvPr id="1121" name="Google Shape;1121;p48" descr="Line Line"/>
          <p:cNvPicPr preferRelativeResize="0"/>
          <p:nvPr/>
        </p:nvPicPr>
        <p:blipFill rotWithShape="1">
          <a:blip r:embed="rId3">
            <a:alphaModFix/>
          </a:blip>
          <a:srcRect/>
          <a:stretch/>
        </p:blipFill>
        <p:spPr>
          <a:xfrm rot="-5400000">
            <a:off x="3641397" y="2552700"/>
            <a:ext cx="3991608" cy="38100"/>
          </a:xfrm>
          <a:prstGeom prst="rect">
            <a:avLst/>
          </a:prstGeom>
          <a:noFill/>
          <a:ln>
            <a:noFill/>
          </a:ln>
        </p:spPr>
      </p:pic>
      <p:sp>
        <p:nvSpPr>
          <p:cNvPr id="1122" name="Google Shape;1122;p48"/>
          <p:cNvSpPr txBox="1"/>
          <p:nvPr/>
        </p:nvSpPr>
        <p:spPr>
          <a:xfrm>
            <a:off x="2313481" y="1270626"/>
            <a:ext cx="1372500" cy="2079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Model Has Seen</a:t>
            </a:r>
            <a:endParaRPr sz="500" b="0" i="0" u="none" strike="noStrike" cap="none">
              <a:solidFill>
                <a:srgbClr val="000000"/>
              </a:solidFill>
              <a:latin typeface="Arial"/>
              <a:ea typeface="Arial"/>
              <a:cs typeface="Arial"/>
              <a:sym typeface="Arial"/>
            </a:endParaRPr>
          </a:p>
        </p:txBody>
      </p:sp>
      <p:grpSp>
        <p:nvGrpSpPr>
          <p:cNvPr id="1123" name="Google Shape;1123;p48"/>
          <p:cNvGrpSpPr/>
          <p:nvPr/>
        </p:nvGrpSpPr>
        <p:grpSpPr>
          <a:xfrm>
            <a:off x="7268866" y="1947274"/>
            <a:ext cx="1362039" cy="1555190"/>
            <a:chOff x="-174472" y="-219571"/>
            <a:chExt cx="3632105" cy="4147174"/>
          </a:xfrm>
        </p:grpSpPr>
        <p:pic>
          <p:nvPicPr>
            <p:cNvPr id="1124" name="Google Shape;1124;p48" descr="Line Line"/>
            <p:cNvPicPr preferRelativeResize="0"/>
            <p:nvPr/>
          </p:nvPicPr>
          <p:blipFill rotWithShape="1">
            <a:blip r:embed="rId4">
              <a:alphaModFix/>
            </a:blip>
            <a:srcRect/>
            <a:stretch/>
          </p:blipFill>
          <p:spPr>
            <a:xfrm rot="7527050">
              <a:off x="8292" y="2977913"/>
              <a:ext cx="1454188" cy="452390"/>
            </a:xfrm>
            <a:prstGeom prst="rect">
              <a:avLst/>
            </a:prstGeom>
            <a:noFill/>
            <a:ln>
              <a:noFill/>
            </a:ln>
          </p:spPr>
        </p:pic>
        <p:sp>
          <p:nvSpPr>
            <p:cNvPr id="1125" name="Google Shape;1125;p48"/>
            <p:cNvSpPr/>
            <p:nvPr/>
          </p:nvSpPr>
          <p:spPr>
            <a:xfrm>
              <a:off x="246091" y="1830055"/>
              <a:ext cx="3211542" cy="0"/>
            </a:xfrm>
            <a:custGeom>
              <a:avLst/>
              <a:gdLst/>
              <a:ahLst/>
              <a:cxnLst/>
              <a:rect l="l" t="t" r="r" b="b"/>
              <a:pathLst>
                <a:path w="21600" h="120000" extrusionOk="0">
                  <a:moveTo>
                    <a:pt x="0" y="0"/>
                  </a:moveTo>
                  <a:lnTo>
                    <a:pt x="21600" y="0"/>
                  </a:lnTo>
                  <a:lnTo>
                    <a:pt x="21600" y="0"/>
                  </a:lnTo>
                  <a:lnTo>
                    <a:pt x="0" y="0"/>
                  </a:lnTo>
                  <a:close/>
                </a:path>
              </a:pathLst>
            </a:custGeom>
            <a:no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EF7001"/>
                </a:buClr>
                <a:buSzPts val="1100"/>
                <a:buFont typeface="Helvetica Neue"/>
                <a:buNone/>
              </a:pPr>
              <a:endParaRPr sz="500" b="0" i="0" u="none" strike="noStrike" cap="none" dirty="0">
                <a:solidFill>
                  <a:srgbClr val="000000"/>
                </a:solidFill>
                <a:latin typeface="Arial"/>
                <a:ea typeface="Arial"/>
                <a:cs typeface="Arial"/>
                <a:sym typeface="Arial"/>
              </a:endParaRPr>
            </a:p>
          </p:txBody>
        </p:sp>
        <p:pic>
          <p:nvPicPr>
            <p:cNvPr id="1126" name="Google Shape;1126;p48" descr="Line Line"/>
            <p:cNvPicPr preferRelativeResize="0"/>
            <p:nvPr/>
          </p:nvPicPr>
          <p:blipFill rotWithShape="1">
            <a:blip r:embed="rId5">
              <a:alphaModFix/>
            </a:blip>
            <a:srcRect/>
            <a:stretch/>
          </p:blipFill>
          <p:spPr>
            <a:xfrm rot="-8737180">
              <a:off x="-211612" y="273843"/>
              <a:ext cx="1887530" cy="452390"/>
            </a:xfrm>
            <a:prstGeom prst="rect">
              <a:avLst/>
            </a:prstGeom>
            <a:noFill/>
            <a:ln>
              <a:noFill/>
            </a:ln>
          </p:spPr>
        </p:pic>
      </p:grpSp>
      <p:sp>
        <p:nvSpPr>
          <p:cNvPr id="1128" name="Google Shape;1128;p48"/>
          <p:cNvSpPr txBox="1"/>
          <p:nvPr/>
        </p:nvSpPr>
        <p:spPr>
          <a:xfrm>
            <a:off x="7402331" y="2536324"/>
            <a:ext cx="888300" cy="3771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a:solidFill>
                  <a:srgbClr val="EF7001"/>
                </a:solidFill>
                <a:latin typeface="Helvetica Neue"/>
                <a:ea typeface="Helvetica Neue"/>
                <a:cs typeface="Helvetica Neue"/>
                <a:sym typeface="Helvetica Neue"/>
              </a:rPr>
              <a:t>What’s the difference?</a:t>
            </a:r>
            <a:endParaRPr sz="500" b="0" i="0" u="none" strike="noStrike" cap="none">
              <a:solidFill>
                <a:srgbClr val="000000"/>
              </a:solidFill>
              <a:latin typeface="Arial"/>
              <a:ea typeface="Arial"/>
              <a:cs typeface="Arial"/>
              <a:sym typeface="Arial"/>
            </a:endParaRPr>
          </a:p>
        </p:txBody>
      </p:sp>
      <p:sp>
        <p:nvSpPr>
          <p:cNvPr id="2" name="Google Shape;245;p10">
            <a:extLst>
              <a:ext uri="{FF2B5EF4-FFF2-40B4-BE49-F238E27FC236}">
                <a16:creationId xmlns:a16="http://schemas.microsoft.com/office/drawing/2014/main" id="{8FFB79D7-7237-7E0B-7376-9D0C99C27DB3}"/>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69</a:t>
            </a:fld>
            <a:endParaRPr/>
          </a:p>
        </p:txBody>
      </p:sp>
      <p:sp>
        <p:nvSpPr>
          <p:cNvPr id="3" name="Google Shape;1056;p44">
            <a:extLst>
              <a:ext uri="{FF2B5EF4-FFF2-40B4-BE49-F238E27FC236}">
                <a16:creationId xmlns:a16="http://schemas.microsoft.com/office/drawing/2014/main" id="{FC2B28E6-04DE-09C3-FD98-E5A4FF4B1133}"/>
              </a:ext>
            </a:extLst>
          </p:cNvPr>
          <p:cNvSpPr txBox="1">
            <a:spLocks/>
          </p:cNvSpPr>
          <p:nvPr/>
        </p:nvSpPr>
        <p:spPr>
          <a:xfrm>
            <a:off x="155250" y="-94925"/>
            <a:ext cx="5439125" cy="762300"/>
          </a:xfrm>
          <a:prstGeom prst="rect">
            <a:avLst/>
          </a:prstGeom>
          <a:noFill/>
          <a:ln>
            <a:noFill/>
          </a:ln>
        </p:spPr>
        <p:txBody>
          <a:bodyPr spcFirstLastPara="1" wrap="square" lIns="19050" tIns="19050" rIns="19050" bIns="1905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nSpc>
                <a:spcPct val="80000"/>
              </a:lnSpc>
              <a:buClr>
                <a:srgbClr val="006B64"/>
              </a:buClr>
              <a:buSzPts val="2900"/>
              <a:buFont typeface="Helvetica Neue"/>
              <a:buNone/>
            </a:pPr>
            <a:r>
              <a:rPr lang="en-US" sz="2300" b="1" dirty="0">
                <a:solidFill>
                  <a:srgbClr val="004C7F"/>
                </a:solidFill>
                <a:latin typeface="Helvetica Neue"/>
                <a:ea typeface="Helvetica Neue"/>
                <a:cs typeface="Helvetica Neue"/>
                <a:sym typeface="Helvetica Neue"/>
              </a:rPr>
              <a:t>address overfitting</a:t>
            </a:r>
            <a:endParaRPr lang="en-US" sz="2300" b="1" dirty="0">
              <a:solidFill>
                <a:srgbClr val="000000"/>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6"/>
          <p:cNvSpPr txBox="1">
            <a:spLocks noGrp="1"/>
          </p:cNvSpPr>
          <p:nvPr>
            <p:ph type="title"/>
          </p:nvPr>
        </p:nvSpPr>
        <p:spPr>
          <a:xfrm>
            <a:off x="1684734" y="3305175"/>
            <a:ext cx="5829300" cy="1021500"/>
          </a:xfrm>
          <a:prstGeom prst="rect">
            <a:avLst/>
          </a:prstGeom>
          <a:noFill/>
          <a:ln>
            <a:noFill/>
          </a:ln>
        </p:spPr>
        <p:txBody>
          <a:bodyPr spcFirstLastPara="1" wrap="square" lIns="34275" tIns="34275" rIns="34275" bIns="34275" anchor="t" anchorCtr="0">
            <a:normAutofit/>
          </a:bodyPr>
          <a:lstStyle/>
          <a:p>
            <a:pPr marL="0" lvl="0" indent="0" algn="l" rtl="0">
              <a:lnSpc>
                <a:spcPct val="100000"/>
              </a:lnSpc>
              <a:spcBef>
                <a:spcPts val="0"/>
              </a:spcBef>
              <a:spcAft>
                <a:spcPts val="0"/>
              </a:spcAft>
              <a:buClr>
                <a:srgbClr val="1F497D"/>
              </a:buClr>
              <a:buSzPts val="3000"/>
              <a:buFont typeface="Times New Roman"/>
              <a:buNone/>
            </a:pPr>
            <a:r>
              <a:rPr lang="en" dirty="0"/>
              <a:t>UN</a:t>
            </a:r>
            <a:r>
              <a:rPr lang="en" sz="3000" cap="none" dirty="0">
                <a:solidFill>
                  <a:srgbClr val="1F497D"/>
                </a:solidFill>
                <a:latin typeface="Times New Roman"/>
                <a:ea typeface="Times New Roman"/>
                <a:cs typeface="Times New Roman"/>
                <a:sym typeface="Times New Roman"/>
              </a:rPr>
              <a:t>SUPERVISED LEARNING</a:t>
            </a:r>
            <a:endParaRPr dirty="0"/>
          </a:p>
        </p:txBody>
      </p:sp>
      <p:sp>
        <p:nvSpPr>
          <p:cNvPr id="2" name="Google Shape;245;p10">
            <a:extLst>
              <a:ext uri="{FF2B5EF4-FFF2-40B4-BE49-F238E27FC236}">
                <a16:creationId xmlns:a16="http://schemas.microsoft.com/office/drawing/2014/main" id="{A8D871D0-97B6-6681-BC18-12B5350C63EF}"/>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7</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8297">
        <p159:morph option="byObject"/>
      </p:transition>
    </mc:Choice>
    <mc:Fallback xmlns="">
      <p:transition spd="slow" advTm="8297">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9"/>
          <p:cNvSpPr/>
          <p:nvPr/>
        </p:nvSpPr>
        <p:spPr>
          <a:xfrm>
            <a:off x="5805229" y="3275250"/>
            <a:ext cx="1161900" cy="646200"/>
          </a:xfrm>
          <a:prstGeom prst="rect">
            <a:avLst/>
          </a:prstGeom>
          <a:solidFill>
            <a:srgbClr val="004C7F"/>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34" name="Google Shape;1134;p49"/>
          <p:cNvSpPr txBox="1"/>
          <p:nvPr/>
        </p:nvSpPr>
        <p:spPr>
          <a:xfrm>
            <a:off x="5924302" y="3463650"/>
            <a:ext cx="925800" cy="269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dirty="0">
                <a:solidFill>
                  <a:srgbClr val="FFFFFF"/>
                </a:solidFill>
                <a:latin typeface="Helvetica Neue"/>
                <a:ea typeface="Helvetica Neue"/>
                <a:cs typeface="Helvetica Neue"/>
                <a:sym typeface="Helvetica Neue"/>
              </a:rPr>
              <a:t>test data</a:t>
            </a:r>
            <a:endParaRPr sz="500" b="0" i="0" u="none" strike="noStrike" cap="none" dirty="0">
              <a:solidFill>
                <a:srgbClr val="000000"/>
              </a:solidFill>
              <a:latin typeface="Arial"/>
              <a:ea typeface="Arial"/>
              <a:cs typeface="Arial"/>
              <a:sym typeface="Arial"/>
            </a:endParaRPr>
          </a:p>
        </p:txBody>
      </p:sp>
      <p:sp>
        <p:nvSpPr>
          <p:cNvPr id="1135" name="Google Shape;1135;p49"/>
          <p:cNvSpPr/>
          <p:nvPr/>
        </p:nvSpPr>
        <p:spPr>
          <a:xfrm>
            <a:off x="2176976" y="1221993"/>
            <a:ext cx="3630300" cy="2698800"/>
          </a:xfrm>
          <a:prstGeom prst="rect">
            <a:avLst/>
          </a:prstGeom>
          <a:solidFill>
            <a:srgbClr val="006B6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36" name="Google Shape;1136;p49"/>
          <p:cNvSpPr/>
          <p:nvPr/>
        </p:nvSpPr>
        <p:spPr>
          <a:xfrm>
            <a:off x="5805229" y="1221993"/>
            <a:ext cx="1161900" cy="2053800"/>
          </a:xfrm>
          <a:prstGeom prst="rect">
            <a:avLst/>
          </a:prstGeom>
          <a:solidFill>
            <a:srgbClr val="006B6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900"/>
              <a:buFont typeface="Helvetica Neue"/>
              <a:buNone/>
            </a:pPr>
            <a:endParaRPr sz="900" b="0" i="0" u="none" strike="noStrike" cap="none">
              <a:solidFill>
                <a:srgbClr val="5E5E5E"/>
              </a:solidFill>
              <a:latin typeface="Helvetica Neue"/>
              <a:ea typeface="Helvetica Neue"/>
              <a:cs typeface="Helvetica Neue"/>
              <a:sym typeface="Helvetica Neue"/>
            </a:endParaRPr>
          </a:p>
        </p:txBody>
      </p:sp>
      <p:sp>
        <p:nvSpPr>
          <p:cNvPr id="1137" name="Google Shape;1137;p49"/>
          <p:cNvSpPr txBox="1"/>
          <p:nvPr/>
        </p:nvSpPr>
        <p:spPr>
          <a:xfrm>
            <a:off x="3874972" y="2438781"/>
            <a:ext cx="1394100" cy="269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FFFFF"/>
              </a:buClr>
              <a:buSzPts val="1500"/>
              <a:buFont typeface="Helvetica Neue"/>
              <a:buNone/>
            </a:pPr>
            <a:r>
              <a:rPr lang="en" sz="1500" b="1" i="0" u="none" strike="noStrike" cap="none">
                <a:solidFill>
                  <a:srgbClr val="FFFFFF"/>
                </a:solidFill>
                <a:latin typeface="Helvetica Neue"/>
                <a:ea typeface="Helvetica Neue"/>
                <a:cs typeface="Helvetica Neue"/>
                <a:sym typeface="Helvetica Neue"/>
              </a:rPr>
              <a:t>Whole Dataset</a:t>
            </a:r>
            <a:endParaRPr sz="500" b="0" i="0" u="none" strike="noStrike" cap="none">
              <a:solidFill>
                <a:srgbClr val="000000"/>
              </a:solidFill>
              <a:latin typeface="Arial"/>
              <a:ea typeface="Arial"/>
              <a:cs typeface="Arial"/>
              <a:sym typeface="Arial"/>
            </a:endParaRPr>
          </a:p>
        </p:txBody>
      </p:sp>
      <p:grpSp>
        <p:nvGrpSpPr>
          <p:cNvPr id="1138" name="Google Shape;1138;p49"/>
          <p:cNvGrpSpPr/>
          <p:nvPr/>
        </p:nvGrpSpPr>
        <p:grpSpPr>
          <a:xfrm>
            <a:off x="7143180" y="2729657"/>
            <a:ext cx="1248069" cy="957985"/>
            <a:chOff x="-116685" y="0"/>
            <a:chExt cx="3328185" cy="2554626"/>
          </a:xfrm>
        </p:grpSpPr>
        <p:pic>
          <p:nvPicPr>
            <p:cNvPr id="1139" name="Google Shape;1139;p49" descr="Line Line"/>
            <p:cNvPicPr preferRelativeResize="0"/>
            <p:nvPr/>
          </p:nvPicPr>
          <p:blipFill rotWithShape="1">
            <a:blip r:embed="rId3">
              <a:alphaModFix/>
            </a:blip>
            <a:srcRect/>
            <a:stretch/>
          </p:blipFill>
          <p:spPr>
            <a:xfrm rot="7527050">
              <a:off x="-237800" y="1604936"/>
              <a:ext cx="1454188" cy="452390"/>
            </a:xfrm>
            <a:prstGeom prst="rect">
              <a:avLst/>
            </a:prstGeom>
            <a:noFill/>
            <a:ln>
              <a:noFill/>
            </a:ln>
          </p:spPr>
        </p:pic>
        <p:sp>
          <p:nvSpPr>
            <p:cNvPr id="1140" name="Google Shape;1140;p49"/>
            <p:cNvSpPr txBox="1"/>
            <p:nvPr/>
          </p:nvSpPr>
          <p:spPr>
            <a:xfrm>
              <a:off x="0" y="0"/>
              <a:ext cx="3211500" cy="10056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EF7001"/>
                </a:buClr>
                <a:buSzPts val="1100"/>
                <a:buFont typeface="Helvetica Neue"/>
                <a:buNone/>
              </a:pPr>
              <a:r>
                <a:rPr lang="en" sz="1100" b="1" i="0" u="none" strike="noStrike" cap="none" dirty="0">
                  <a:solidFill>
                    <a:srgbClr val="EF7001"/>
                  </a:solidFill>
                  <a:latin typeface="Helvetica Neue"/>
                  <a:ea typeface="Helvetica Neue"/>
                  <a:cs typeface="Helvetica Neue"/>
                  <a:sym typeface="Helvetica Neue"/>
                </a:rPr>
                <a:t>standardized for benchmarking!</a:t>
              </a:r>
              <a:endParaRPr sz="500" b="0" i="0" u="none" strike="noStrike" cap="none" dirty="0">
                <a:solidFill>
                  <a:srgbClr val="000000"/>
                </a:solidFill>
                <a:latin typeface="Arial"/>
                <a:ea typeface="Arial"/>
                <a:cs typeface="Arial"/>
                <a:sym typeface="Arial"/>
              </a:endParaRPr>
            </a:p>
          </p:txBody>
        </p:sp>
      </p:grpSp>
      <p:sp>
        <p:nvSpPr>
          <p:cNvPr id="1141" name="Google Shape;1141;p49"/>
          <p:cNvSpPr txBox="1"/>
          <p:nvPr/>
        </p:nvSpPr>
        <p:spPr>
          <a:xfrm>
            <a:off x="2441908" y="4131095"/>
            <a:ext cx="4260300" cy="499200"/>
          </a:xfrm>
          <a:prstGeom prst="rect">
            <a:avLst/>
          </a:prstGeom>
          <a:noFill/>
          <a:ln>
            <a:noFill/>
          </a:ln>
        </p:spPr>
        <p:txBody>
          <a:bodyPr spcFirstLastPara="1" wrap="square" lIns="19050" tIns="19050" rIns="19050" bIns="19050" anchor="t" anchorCtr="0">
            <a:normAutofit fontScale="92500"/>
          </a:bodyPr>
          <a:lstStyle/>
          <a:p>
            <a:pPr marL="177800" marR="0" lvl="0" indent="-163353" algn="l" rtl="0">
              <a:lnSpc>
                <a:spcPct val="110000"/>
              </a:lnSpc>
              <a:spcBef>
                <a:spcPts val="0"/>
              </a:spcBef>
              <a:spcAft>
                <a:spcPts val="0"/>
              </a:spcAft>
              <a:buClr>
                <a:srgbClr val="000000"/>
              </a:buClr>
              <a:buSzPct val="121428"/>
              <a:buFont typeface="Helvetica Neue"/>
              <a:buChar char="■"/>
            </a:pPr>
            <a:r>
              <a:rPr lang="en" sz="1400" b="1" i="0" u="none" strike="noStrike" cap="none">
                <a:solidFill>
                  <a:srgbClr val="000000"/>
                </a:solidFill>
                <a:latin typeface="Helvetica Neue"/>
                <a:ea typeface="Helvetica Neue"/>
                <a:cs typeface="Helvetica Neue"/>
                <a:sym typeface="Helvetica Neue"/>
              </a:rPr>
              <a:t>test sets</a:t>
            </a:r>
            <a:r>
              <a:rPr lang="en" sz="1400" b="0" i="0" u="none" strike="noStrike" cap="none">
                <a:solidFill>
                  <a:srgbClr val="000000"/>
                </a:solidFill>
                <a:latin typeface="Helvetica Neue"/>
                <a:ea typeface="Helvetica Neue"/>
                <a:cs typeface="Helvetica Neue"/>
                <a:sym typeface="Helvetica Neue"/>
              </a:rPr>
              <a:t> are, unlike validation sets, usually set by the data creator as common, unseen benchmark data.</a:t>
            </a:r>
            <a:endParaRPr sz="500" b="0" i="0" u="none" strike="noStrike" cap="none">
              <a:solidFill>
                <a:srgbClr val="000000"/>
              </a:solidFill>
              <a:latin typeface="Arial"/>
              <a:ea typeface="Arial"/>
              <a:cs typeface="Arial"/>
              <a:sym typeface="Arial"/>
            </a:endParaRPr>
          </a:p>
        </p:txBody>
      </p:sp>
      <p:sp>
        <p:nvSpPr>
          <p:cNvPr id="1142" name="Google Shape;1142;p49"/>
          <p:cNvSpPr txBox="1">
            <a:spLocks noGrp="1"/>
          </p:cNvSpPr>
          <p:nvPr>
            <p:ph type="ctrTitle" idx="4294967295"/>
          </p:nvPr>
        </p:nvSpPr>
        <p:spPr>
          <a:xfrm>
            <a:off x="155250" y="144188"/>
            <a:ext cx="2732100" cy="284100"/>
          </a:xfrm>
          <a:prstGeom prst="rect">
            <a:avLst/>
          </a:prstGeom>
          <a:noFill/>
          <a:ln>
            <a:noFill/>
          </a:ln>
        </p:spPr>
        <p:txBody>
          <a:bodyPr spcFirstLastPara="1" wrap="square" lIns="19050" tIns="19050" rIns="19050" bIns="19050" anchor="ctr" anchorCtr="0">
            <a:noAutofit/>
          </a:bodyPr>
          <a:lstStyle/>
          <a:p>
            <a:pPr marL="0" marR="0" lvl="0" indent="0" algn="l" rtl="0">
              <a:lnSpc>
                <a:spcPct val="80000"/>
              </a:lnSpc>
              <a:spcBef>
                <a:spcPts val="0"/>
              </a:spcBef>
              <a:spcAft>
                <a:spcPts val="0"/>
              </a:spcAft>
              <a:buClr>
                <a:srgbClr val="004C7F"/>
              </a:buClr>
              <a:buSzPts val="1700"/>
              <a:buFont typeface="Helvetica Neue"/>
              <a:buNone/>
            </a:pPr>
            <a:r>
              <a:rPr lang="en" sz="2300" b="1" i="0" u="none" strike="noStrike" cap="none">
                <a:solidFill>
                  <a:srgbClr val="004C7F"/>
                </a:solidFill>
                <a:latin typeface="Helvetica Neue"/>
                <a:ea typeface="Helvetica Neue"/>
                <a:cs typeface="Helvetica Neue"/>
                <a:sym typeface="Helvetica Neue"/>
              </a:rPr>
              <a:t>address overfitting</a:t>
            </a:r>
            <a:endParaRPr sz="2300" b="1" i="0" u="none" strike="noStrike" cap="none">
              <a:solidFill>
                <a:srgbClr val="000000"/>
              </a:solidFill>
              <a:latin typeface="Helvetica Neue"/>
              <a:ea typeface="Helvetica Neue"/>
              <a:cs typeface="Helvetica Neue"/>
              <a:sym typeface="Helvetica Neue"/>
            </a:endParaRPr>
          </a:p>
        </p:txBody>
      </p:sp>
      <p:sp>
        <p:nvSpPr>
          <p:cNvPr id="2" name="Google Shape;245;p10">
            <a:extLst>
              <a:ext uri="{FF2B5EF4-FFF2-40B4-BE49-F238E27FC236}">
                <a16:creationId xmlns:a16="http://schemas.microsoft.com/office/drawing/2014/main" id="{B4D819CB-94B9-64ED-5E40-54800FA19F14}"/>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70</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7"/>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Uns</a:t>
            </a:r>
            <a:r>
              <a:rPr lang="en" sz="2700">
                <a:solidFill>
                  <a:srgbClr val="1F497D"/>
                </a:solidFill>
                <a:latin typeface="Times New Roman"/>
                <a:ea typeface="Times New Roman"/>
                <a:cs typeface="Times New Roman"/>
                <a:sym typeface="Times New Roman"/>
              </a:rPr>
              <a:t>upervised Learning</a:t>
            </a:r>
            <a:endParaRPr/>
          </a:p>
        </p:txBody>
      </p:sp>
      <p:pic>
        <p:nvPicPr>
          <p:cNvPr id="226" name="Google Shape;226;p7"/>
          <p:cNvPicPr preferRelativeResize="0"/>
          <p:nvPr/>
        </p:nvPicPr>
        <p:blipFill rotWithShape="1">
          <a:blip r:embed="rId3">
            <a:alphaModFix/>
          </a:blip>
          <a:srcRect/>
          <a:stretch/>
        </p:blipFill>
        <p:spPr>
          <a:xfrm>
            <a:off x="1331650" y="823075"/>
            <a:ext cx="6000775" cy="4256849"/>
          </a:xfrm>
          <a:prstGeom prst="rect">
            <a:avLst/>
          </a:prstGeom>
          <a:noFill/>
          <a:ln>
            <a:noFill/>
          </a:ln>
        </p:spPr>
      </p:pic>
      <p:sp>
        <p:nvSpPr>
          <p:cNvPr id="4" name="Google Shape;245;p10">
            <a:extLst>
              <a:ext uri="{FF2B5EF4-FFF2-40B4-BE49-F238E27FC236}">
                <a16:creationId xmlns:a16="http://schemas.microsoft.com/office/drawing/2014/main" id="{4289C29B-D52D-4D6E-C849-02C40CE46169}"/>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8</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3188">
        <p159:morph option="byObject"/>
      </p:transition>
    </mc:Choice>
    <mc:Fallback xmlns="">
      <p:transition spd="slow" advTm="23188">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7"/>
          <p:cNvSpPr txBox="1">
            <a:spLocks noGrp="1"/>
          </p:cNvSpPr>
          <p:nvPr>
            <p:ph type="title"/>
          </p:nvPr>
        </p:nvSpPr>
        <p:spPr>
          <a:xfrm>
            <a:off x="1331640" y="87473"/>
            <a:ext cx="6326400" cy="735600"/>
          </a:xfrm>
          <a:prstGeom prst="rect">
            <a:avLst/>
          </a:prstGeom>
          <a:noFill/>
          <a:ln>
            <a:noFill/>
          </a:ln>
        </p:spPr>
        <p:txBody>
          <a:bodyPr spcFirstLastPara="1" wrap="square" lIns="34275" tIns="34275" rIns="34275" bIns="34275" anchor="ctr" anchorCtr="0">
            <a:normAutofit/>
          </a:bodyPr>
          <a:lstStyle/>
          <a:p>
            <a:pPr marL="0" lvl="0" indent="0" algn="l" rtl="0">
              <a:lnSpc>
                <a:spcPct val="100000"/>
              </a:lnSpc>
              <a:spcBef>
                <a:spcPts val="0"/>
              </a:spcBef>
              <a:spcAft>
                <a:spcPts val="0"/>
              </a:spcAft>
              <a:buClr>
                <a:srgbClr val="1F497D"/>
              </a:buClr>
              <a:buSzPts val="2700"/>
              <a:buFont typeface="Times New Roman"/>
              <a:buNone/>
            </a:pPr>
            <a:r>
              <a:rPr lang="en"/>
              <a:t>Uns</a:t>
            </a:r>
            <a:r>
              <a:rPr lang="en" sz="2700">
                <a:solidFill>
                  <a:srgbClr val="1F497D"/>
                </a:solidFill>
                <a:latin typeface="Times New Roman"/>
                <a:ea typeface="Times New Roman"/>
                <a:cs typeface="Times New Roman"/>
                <a:sym typeface="Times New Roman"/>
              </a:rPr>
              <a:t>upervised Learning</a:t>
            </a:r>
            <a:endParaRPr/>
          </a:p>
        </p:txBody>
      </p:sp>
      <p:pic>
        <p:nvPicPr>
          <p:cNvPr id="1028" name="Picture 4">
            <a:extLst>
              <a:ext uri="{FF2B5EF4-FFF2-40B4-BE49-F238E27FC236}">
                <a16:creationId xmlns:a16="http://schemas.microsoft.com/office/drawing/2014/main" id="{64F023C1-478D-AC6B-97FE-F94969F127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6523" y="1754645"/>
            <a:ext cx="978409" cy="1099531"/>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3849A995-9A97-D431-B422-37FA56E14F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41673" y="2002031"/>
            <a:ext cx="978409" cy="109953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3776B3F9-AFAB-A99A-6D1F-C3539F7B58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516379" y="1846903"/>
            <a:ext cx="3063900" cy="1899030"/>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a:extLst>
              <a:ext uri="{FF2B5EF4-FFF2-40B4-BE49-F238E27FC236}">
                <a16:creationId xmlns:a16="http://schemas.microsoft.com/office/drawing/2014/main" id="{17F9AD6A-6361-CF64-6F8C-DDA5B28AA6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2870" y="1902452"/>
            <a:ext cx="978409" cy="109953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8B1BF731-6D4E-58DA-59AC-6F92A7A336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8020" y="2153978"/>
            <a:ext cx="978409" cy="1099531"/>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a:extLst>
              <a:ext uri="{FF2B5EF4-FFF2-40B4-BE49-F238E27FC236}">
                <a16:creationId xmlns:a16="http://schemas.microsoft.com/office/drawing/2014/main" id="{E45CF918-6D37-0395-F0D2-67E908AB85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50163" y="2304508"/>
            <a:ext cx="978409" cy="109953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A93B1B3E-4EFB-91EB-6F4C-CE2CB160FE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2198" y="2426962"/>
            <a:ext cx="978409" cy="1099531"/>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a:extLst>
              <a:ext uri="{FF2B5EF4-FFF2-40B4-BE49-F238E27FC236}">
                <a16:creationId xmlns:a16="http://schemas.microsoft.com/office/drawing/2014/main" id="{B0D62688-43CB-DF10-E7FC-352664C930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0283" y="2577492"/>
            <a:ext cx="978409" cy="1099531"/>
          </a:xfrm>
          <a:prstGeom prst="rect">
            <a:avLst/>
          </a:prstGeom>
          <a:noFill/>
          <a:extLst>
            <a:ext uri="{909E8E84-426E-40DD-AFC4-6F175D3DCCD1}">
              <a14:hiddenFill xmlns:a14="http://schemas.microsoft.com/office/drawing/2010/main">
                <a:solidFill>
                  <a:srgbClr val="FFFFFF"/>
                </a:solidFill>
              </a14:hiddenFill>
            </a:ext>
          </a:extLst>
        </p:spPr>
      </p:pic>
      <p:sp>
        <p:nvSpPr>
          <p:cNvPr id="2" name="Right Arrow 1">
            <a:extLst>
              <a:ext uri="{FF2B5EF4-FFF2-40B4-BE49-F238E27FC236}">
                <a16:creationId xmlns:a16="http://schemas.microsoft.com/office/drawing/2014/main" id="{C5DEA96B-DB95-AB56-A1BB-C7D844AC1BC6}"/>
              </a:ext>
            </a:extLst>
          </p:cNvPr>
          <p:cNvSpPr/>
          <p:nvPr/>
        </p:nvSpPr>
        <p:spPr>
          <a:xfrm>
            <a:off x="4145833" y="2542041"/>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245;p10">
            <a:extLst>
              <a:ext uri="{FF2B5EF4-FFF2-40B4-BE49-F238E27FC236}">
                <a16:creationId xmlns:a16="http://schemas.microsoft.com/office/drawing/2014/main" id="{1A0C214E-11EC-30B2-5AE0-BD21944622B6}"/>
              </a:ext>
            </a:extLst>
          </p:cNvPr>
          <p:cNvSpPr txBox="1">
            <a:spLocks noGrp="1"/>
          </p:cNvSpPr>
          <p:nvPr>
            <p:ph type="sldNum" idx="12"/>
          </p:nvPr>
        </p:nvSpPr>
        <p:spPr>
          <a:xfrm>
            <a:off x="8854369" y="4868373"/>
            <a:ext cx="138300" cy="146100"/>
          </a:xfrm>
          <a:prstGeom prst="rect">
            <a:avLst/>
          </a:prstGeom>
          <a:noFill/>
          <a:ln>
            <a:noFill/>
          </a:ln>
        </p:spPr>
        <p:txBody>
          <a:bodyPr spcFirstLastPara="1" wrap="square" lIns="19050" tIns="19050" rIns="19050" bIns="19050" anchor="b" anchorCtr="0">
            <a:spAutoFit/>
          </a:bodyPr>
          <a:lstStyle/>
          <a:p>
            <a:pPr marL="0" lvl="0" indent="0" algn="ctr" rtl="0">
              <a:lnSpc>
                <a:spcPct val="100000"/>
              </a:lnSpc>
              <a:spcBef>
                <a:spcPts val="0"/>
              </a:spcBef>
              <a:spcAft>
                <a:spcPts val="0"/>
              </a:spcAft>
              <a:buClr>
                <a:srgbClr val="000000"/>
              </a:buClr>
              <a:buSzPts val="700"/>
              <a:buFont typeface="Helvetica Neue"/>
              <a:buNone/>
            </a:pPr>
            <a:fld id="{00000000-1234-1234-1234-123412341234}" type="slidenum">
              <a:rPr lang="en" sz="700">
                <a:solidFill>
                  <a:srgbClr val="000000"/>
                </a:solidFill>
              </a:rPr>
              <a:t>9</a:t>
            </a:fld>
            <a:endParaRPr/>
          </a:p>
        </p:txBody>
      </p:sp>
    </p:spTree>
    <p:extLst>
      <p:ext uri="{BB962C8B-B14F-4D97-AF65-F5344CB8AC3E}">
        <p14:creationId xmlns:p14="http://schemas.microsoft.com/office/powerpoint/2010/main" val="37394908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3732">
        <p159:morph option="byObject"/>
      </p:transition>
    </mc:Choice>
    <mc:Fallback xmlns="">
      <p:transition spd="slow" advTm="23732">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8.6"/>
</p:tagLst>
</file>

<file path=ppt/tags/tag2.xml><?xml version="1.0" encoding="utf-8"?>
<p:tagLst xmlns:a="http://schemas.openxmlformats.org/drawingml/2006/main" xmlns:r="http://schemas.openxmlformats.org/officeDocument/2006/relationships" xmlns:p="http://schemas.openxmlformats.org/presentationml/2006/main">
  <p:tag name="TIMING" val="|7.6"/>
</p:tagLst>
</file>

<file path=ppt/tags/tag3.xml><?xml version="1.0" encoding="utf-8"?>
<p:tagLst xmlns:a="http://schemas.openxmlformats.org/drawingml/2006/main" xmlns:r="http://schemas.openxmlformats.org/officeDocument/2006/relationships" xmlns:p="http://schemas.openxmlformats.org/presentationml/2006/main">
  <p:tag name="TIMING" val="|12.2|0.9|2|1.7"/>
</p:tagLst>
</file>

<file path=ppt/tags/tag4.xml><?xml version="1.0" encoding="utf-8"?>
<p:tagLst xmlns:a="http://schemas.openxmlformats.org/drawingml/2006/main" xmlns:r="http://schemas.openxmlformats.org/officeDocument/2006/relationships" xmlns:p="http://schemas.openxmlformats.org/presentationml/2006/main">
  <p:tag name="TIMING" val="|6.1|5.9"/>
</p:tagLst>
</file>

<file path=ppt/tags/tag5.xml><?xml version="1.0" encoding="utf-8"?>
<p:tagLst xmlns:a="http://schemas.openxmlformats.org/drawingml/2006/main" xmlns:r="http://schemas.openxmlformats.org/officeDocument/2006/relationships" xmlns:p="http://schemas.openxmlformats.org/presentationml/2006/main">
  <p:tag name="TIMING" val="|3"/>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4979</TotalTime>
  <Words>6058</Words>
  <Application>Microsoft Macintosh PowerPoint</Application>
  <PresentationFormat>On-screen Show (16:9)</PresentationFormat>
  <Paragraphs>451</Paragraphs>
  <Slides>70</Slides>
  <Notes>70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70</vt:i4>
      </vt:variant>
    </vt:vector>
  </HeadingPairs>
  <TitlesOfParts>
    <vt:vector size="76" baseType="lpstr">
      <vt:lpstr>Arial</vt:lpstr>
      <vt:lpstr>Times New Roman</vt:lpstr>
      <vt:lpstr>Helvetica Neue</vt:lpstr>
      <vt:lpstr>Calibri</vt:lpstr>
      <vt:lpstr>Simple Light</vt:lpstr>
      <vt:lpstr>21_BasicWhite</vt:lpstr>
      <vt:lpstr>AIBridge</vt:lpstr>
      <vt:lpstr>Term Definitions</vt:lpstr>
      <vt:lpstr>Machine Learning</vt:lpstr>
      <vt:lpstr>SUPERVISED LEARNING</vt:lpstr>
      <vt:lpstr>Supervised learning</vt:lpstr>
      <vt:lpstr>Supervised Learning</vt:lpstr>
      <vt:lpstr>UNSUPERVISED LEARNING</vt:lpstr>
      <vt:lpstr>Unsupervised Learning</vt:lpstr>
      <vt:lpstr>Unsupervised Learning</vt:lpstr>
      <vt:lpstr>Unsupervised Learning</vt:lpstr>
      <vt:lpstr>REINFORCEMENT LEARNING</vt:lpstr>
      <vt:lpstr>Reinforcement Learning</vt:lpstr>
      <vt:lpstr>Reinforcement Learning</vt:lpstr>
      <vt:lpstr>Reinforcement Learning</vt:lpstr>
      <vt:lpstr>Reinforcement Learning</vt:lpstr>
      <vt:lpstr>Reinforcement Learning</vt:lpstr>
      <vt:lpstr>Reinforcement Learning</vt:lpstr>
      <vt:lpstr>Reinforcement Learning</vt:lpstr>
      <vt:lpstr>Reinforcement Learning</vt:lpstr>
      <vt:lpstr>Reinforcement Learning</vt:lpstr>
      <vt:lpstr>Machine Learning</vt:lpstr>
      <vt:lpstr>Supervised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overfitting can be dangerous</vt:lpstr>
      <vt:lpstr>PowerPoint Presentation</vt:lpstr>
      <vt:lpstr>PowerPoint Presentation</vt:lpstr>
      <vt:lpstr>How do we                under/                  ?</vt:lpstr>
      <vt:lpstr>PowerPoint Presentation</vt:lpstr>
      <vt:lpstr>PowerPoint Presentation</vt:lpstr>
      <vt:lpstr>PowerPoint Presentation</vt:lpstr>
      <vt:lpstr>PowerPoint Presentation</vt:lpstr>
      <vt:lpstr>address overfitting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Connor Lee</cp:lastModifiedBy>
  <cp:revision>8</cp:revision>
  <dcterms:modified xsi:type="dcterms:W3CDTF">2024-11-10T00:05:30Z</dcterms:modified>
</cp:coreProperties>
</file>